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77" r:id="rId4"/>
    <p:sldId id="276" r:id="rId5"/>
    <p:sldId id="258" r:id="rId6"/>
    <p:sldId id="259" r:id="rId7"/>
    <p:sldId id="268" r:id="rId8"/>
    <p:sldId id="270" r:id="rId9"/>
    <p:sldId id="271" r:id="rId10"/>
    <p:sldId id="272" r:id="rId11"/>
    <p:sldId id="269" r:id="rId12"/>
    <p:sldId id="273" r:id="rId13"/>
    <p:sldId id="274" r:id="rId14"/>
    <p:sldId id="27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1020"/>
  </p:normalViewPr>
  <p:slideViewPr>
    <p:cSldViewPr snapToGrid="0" snapToObjects="1">
      <p:cViewPr varScale="1">
        <p:scale>
          <a:sx n="97" d="100"/>
          <a:sy n="97" d="100"/>
        </p:scale>
        <p:origin x="10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9FC7CE-5750-8044-B3A8-A122596E769B}" type="doc">
      <dgm:prSet loTypeId="urn:microsoft.com/office/officeart/2005/8/layout/hierarchy4" loCatId="" qsTypeId="urn:microsoft.com/office/officeart/2005/8/quickstyle/simple3" qsCatId="simple" csTypeId="urn:microsoft.com/office/officeart/2005/8/colors/colorful3" csCatId="colorful" phldr="1"/>
      <dgm:spPr/>
      <dgm:t>
        <a:bodyPr/>
        <a:lstStyle/>
        <a:p>
          <a:endParaRPr lang="en-US" altLang="zh-CN"/>
        </a:p>
      </dgm:t>
    </dgm:pt>
    <dgm:pt modelId="{9C4FDEC1-510E-1F43-A325-F335A708888A}">
      <dgm:prSet phldrT="[Text]" custT="1"/>
      <dgm:spPr/>
      <dgm:t>
        <a:bodyPr/>
        <a:lstStyle/>
        <a:p>
          <a:pPr algn="ctr"/>
          <a:r>
            <a:rPr lang="en-US" altLang="zh-CN" sz="4400" dirty="0"/>
            <a:t>Features of tau aggregates</a:t>
          </a:r>
        </a:p>
      </dgm:t>
    </dgm:pt>
    <dgm:pt modelId="{829FF525-9496-B447-9D59-723DF8FAAC06}" type="parTrans" cxnId="{399EBFB8-6AEC-4E40-9B63-38C131AA27C0}">
      <dgm:prSet/>
      <dgm:spPr/>
      <dgm:t>
        <a:bodyPr/>
        <a:lstStyle/>
        <a:p>
          <a:endParaRPr lang="en-US" altLang="zh-CN"/>
        </a:p>
      </dgm:t>
    </dgm:pt>
    <dgm:pt modelId="{75A5C086-CA05-3740-BF46-FDEB0B8FF1BE}" type="sibTrans" cxnId="{399EBFB8-6AEC-4E40-9B63-38C131AA27C0}">
      <dgm:prSet/>
      <dgm:spPr/>
      <dgm:t>
        <a:bodyPr/>
        <a:lstStyle/>
        <a:p>
          <a:endParaRPr lang="en-US" altLang="zh-CN"/>
        </a:p>
      </dgm:t>
    </dgm:pt>
    <dgm:pt modelId="{AD1B1573-B871-214D-816D-F1F889DB4334}">
      <dgm:prSet phldrT="[Text]"/>
      <dgm:spPr/>
      <dgm:t>
        <a:bodyPr/>
        <a:lstStyle/>
        <a:p>
          <a:r>
            <a:rPr lang="en-US" altLang="zh-CN" dirty="0"/>
            <a:t>Number</a:t>
          </a:r>
        </a:p>
      </dgm:t>
    </dgm:pt>
    <dgm:pt modelId="{DE086BDA-4B0D-E64B-993B-E15E979AD6BD}" type="parTrans" cxnId="{1242FC7A-326C-C74C-81D9-EF8F72AB6506}">
      <dgm:prSet/>
      <dgm:spPr/>
      <dgm:t>
        <a:bodyPr/>
        <a:lstStyle/>
        <a:p>
          <a:endParaRPr lang="en-US" altLang="zh-CN"/>
        </a:p>
      </dgm:t>
    </dgm:pt>
    <dgm:pt modelId="{CF2E44E5-2DE4-6D4D-9B7D-8F2E91C7105B}" type="sibTrans" cxnId="{1242FC7A-326C-C74C-81D9-EF8F72AB6506}">
      <dgm:prSet/>
      <dgm:spPr/>
      <dgm:t>
        <a:bodyPr/>
        <a:lstStyle/>
        <a:p>
          <a:endParaRPr lang="en-US" altLang="zh-CN"/>
        </a:p>
      </dgm:t>
    </dgm:pt>
    <dgm:pt modelId="{9054F664-84CF-5844-91A9-CAA3F86F9F02}">
      <dgm:prSet phldrT="[Text]"/>
      <dgm:spPr/>
      <dgm:t>
        <a:bodyPr/>
        <a:lstStyle/>
        <a:p>
          <a:r>
            <a:rPr lang="en-US" altLang="zh-CN" dirty="0"/>
            <a:t>Area</a:t>
          </a:r>
        </a:p>
      </dgm:t>
    </dgm:pt>
    <dgm:pt modelId="{F6619E53-3B52-4C46-A6F9-A5D863497A6E}" type="parTrans" cxnId="{BDF8E69C-4871-084E-B203-4C5DDA307A1B}">
      <dgm:prSet/>
      <dgm:spPr/>
      <dgm:t>
        <a:bodyPr/>
        <a:lstStyle/>
        <a:p>
          <a:endParaRPr lang="en-US" altLang="zh-CN"/>
        </a:p>
      </dgm:t>
    </dgm:pt>
    <dgm:pt modelId="{1B7D6B77-22B9-9C45-9FCA-F54620D216FB}" type="sibTrans" cxnId="{BDF8E69C-4871-084E-B203-4C5DDA307A1B}">
      <dgm:prSet/>
      <dgm:spPr/>
      <dgm:t>
        <a:bodyPr/>
        <a:lstStyle/>
        <a:p>
          <a:endParaRPr lang="en-US" altLang="zh-CN"/>
        </a:p>
      </dgm:t>
    </dgm:pt>
    <dgm:pt modelId="{E65D9A76-9114-9549-9E47-01204235826D}">
      <dgm:prSet phldrT="[Text]"/>
      <dgm:spPr/>
      <dgm:t>
        <a:bodyPr/>
        <a:lstStyle/>
        <a:p>
          <a:r>
            <a:rPr lang="en-US" altLang="zh-CN" dirty="0"/>
            <a:t>Integrated Density</a:t>
          </a:r>
        </a:p>
      </dgm:t>
    </dgm:pt>
    <dgm:pt modelId="{153D02AC-129A-874F-8030-3EEB1C2B974B}" type="parTrans" cxnId="{B7635804-7C57-A74D-85AA-E5BAEE6ED8B2}">
      <dgm:prSet/>
      <dgm:spPr/>
      <dgm:t>
        <a:bodyPr/>
        <a:lstStyle/>
        <a:p>
          <a:endParaRPr lang="en-US" altLang="zh-CN"/>
        </a:p>
      </dgm:t>
    </dgm:pt>
    <dgm:pt modelId="{34CD41AC-094B-AC4B-B07B-85FFBE905132}" type="sibTrans" cxnId="{B7635804-7C57-A74D-85AA-E5BAEE6ED8B2}">
      <dgm:prSet/>
      <dgm:spPr/>
      <dgm:t>
        <a:bodyPr/>
        <a:lstStyle/>
        <a:p>
          <a:endParaRPr lang="en-US" altLang="zh-CN"/>
        </a:p>
      </dgm:t>
    </dgm:pt>
    <dgm:pt modelId="{72BF8107-CA94-ED44-9034-5B168612C57B}">
      <dgm:prSet phldrT="[Text]" custT="1"/>
      <dgm:spPr/>
      <dgm:t>
        <a:bodyPr/>
        <a:lstStyle/>
        <a:p>
          <a:r>
            <a:rPr lang="en-US" altLang="zh-CN" sz="1600" dirty="0"/>
            <a:t>Average</a:t>
          </a:r>
        </a:p>
      </dgm:t>
    </dgm:pt>
    <dgm:pt modelId="{580AC6EF-3593-E840-9ABC-F4A206939510}" type="parTrans" cxnId="{A818E992-15EF-3840-846E-856B27E126B9}">
      <dgm:prSet/>
      <dgm:spPr/>
      <dgm:t>
        <a:bodyPr/>
        <a:lstStyle/>
        <a:p>
          <a:endParaRPr lang="en-US" altLang="zh-CN"/>
        </a:p>
      </dgm:t>
    </dgm:pt>
    <dgm:pt modelId="{20EBE30C-AB7F-AF4E-824B-87F319FABE64}" type="sibTrans" cxnId="{A818E992-15EF-3840-846E-856B27E126B9}">
      <dgm:prSet/>
      <dgm:spPr/>
      <dgm:t>
        <a:bodyPr/>
        <a:lstStyle/>
        <a:p>
          <a:endParaRPr lang="en-US" altLang="zh-CN"/>
        </a:p>
      </dgm:t>
    </dgm:pt>
    <dgm:pt modelId="{242FE9EA-E29C-CA4E-A105-1234EE06C407}">
      <dgm:prSet phldrT="[Text]" custT="1"/>
      <dgm:spPr/>
      <dgm:t>
        <a:bodyPr/>
        <a:lstStyle/>
        <a:p>
          <a:r>
            <a:rPr lang="en-US" altLang="zh-CN" sz="1600" dirty="0"/>
            <a:t>Total</a:t>
          </a:r>
        </a:p>
      </dgm:t>
    </dgm:pt>
    <dgm:pt modelId="{019B91EA-FEF8-2A4F-9238-EA9C8A335450}" type="parTrans" cxnId="{2836F65F-7084-024F-9998-0818DE217E8B}">
      <dgm:prSet/>
      <dgm:spPr/>
      <dgm:t>
        <a:bodyPr/>
        <a:lstStyle/>
        <a:p>
          <a:endParaRPr lang="en-US" altLang="zh-CN"/>
        </a:p>
      </dgm:t>
    </dgm:pt>
    <dgm:pt modelId="{982CE2D2-E4A7-804E-9E51-0248CE55ADE8}" type="sibTrans" cxnId="{2836F65F-7084-024F-9998-0818DE217E8B}">
      <dgm:prSet/>
      <dgm:spPr/>
      <dgm:t>
        <a:bodyPr/>
        <a:lstStyle/>
        <a:p>
          <a:endParaRPr lang="en-US" altLang="zh-CN"/>
        </a:p>
      </dgm:t>
    </dgm:pt>
    <dgm:pt modelId="{2487AA15-CBFC-2841-BE14-254C3528DFB2}">
      <dgm:prSet phldrT="[Text]" custT="1"/>
      <dgm:spPr/>
      <dgm:t>
        <a:bodyPr/>
        <a:lstStyle/>
        <a:p>
          <a:r>
            <a:rPr lang="en-US" altLang="zh-CN" sz="1600" dirty="0"/>
            <a:t>Average</a:t>
          </a:r>
        </a:p>
      </dgm:t>
    </dgm:pt>
    <dgm:pt modelId="{8A77A08D-59D7-9D41-89C1-B722986D6563}" type="parTrans" cxnId="{EC88128D-8444-444B-815B-40931B94329D}">
      <dgm:prSet/>
      <dgm:spPr/>
      <dgm:t>
        <a:bodyPr/>
        <a:lstStyle/>
        <a:p>
          <a:endParaRPr lang="en-US" altLang="zh-CN"/>
        </a:p>
      </dgm:t>
    </dgm:pt>
    <dgm:pt modelId="{1F038959-0D98-9A43-8D98-8B8067A896C5}" type="sibTrans" cxnId="{EC88128D-8444-444B-815B-40931B94329D}">
      <dgm:prSet/>
      <dgm:spPr/>
      <dgm:t>
        <a:bodyPr/>
        <a:lstStyle/>
        <a:p>
          <a:endParaRPr lang="en-US" altLang="zh-CN"/>
        </a:p>
      </dgm:t>
    </dgm:pt>
    <dgm:pt modelId="{5BB941A6-5BDF-E945-8ECF-107236583506}">
      <dgm:prSet phldrT="[Text]" custT="1"/>
      <dgm:spPr/>
      <dgm:t>
        <a:bodyPr/>
        <a:lstStyle/>
        <a:p>
          <a:r>
            <a:rPr lang="en-US" altLang="zh-CN" sz="1600" dirty="0"/>
            <a:t>Total</a:t>
          </a:r>
        </a:p>
      </dgm:t>
    </dgm:pt>
    <dgm:pt modelId="{3E2EBCBE-146C-074A-A527-3920D74D3A88}" type="parTrans" cxnId="{3778D24B-C21C-B346-9C6C-E1DC338A62F5}">
      <dgm:prSet/>
      <dgm:spPr/>
      <dgm:t>
        <a:bodyPr/>
        <a:lstStyle/>
        <a:p>
          <a:endParaRPr lang="en-US" altLang="zh-CN"/>
        </a:p>
      </dgm:t>
    </dgm:pt>
    <dgm:pt modelId="{2E8275D6-C35F-ED46-8979-EB338F56E7BB}" type="sibTrans" cxnId="{3778D24B-C21C-B346-9C6C-E1DC338A62F5}">
      <dgm:prSet/>
      <dgm:spPr/>
      <dgm:t>
        <a:bodyPr/>
        <a:lstStyle/>
        <a:p>
          <a:endParaRPr lang="en-US" altLang="zh-CN"/>
        </a:p>
      </dgm:t>
    </dgm:pt>
    <dgm:pt modelId="{02064C72-20D2-DE4F-A0B4-C9A00E97A6E7}">
      <dgm:prSet phldrT="[Text]" custT="1"/>
      <dgm:spPr/>
      <dgm:t>
        <a:bodyPr/>
        <a:lstStyle/>
        <a:p>
          <a:r>
            <a:rPr lang="en-US" altLang="zh-CN" sz="1600" dirty="0"/>
            <a:t>Total/</a:t>
          </a:r>
        </a:p>
        <a:p>
          <a:r>
            <a:rPr lang="en-US" altLang="zh-CN" sz="1600" dirty="0"/>
            <a:t>DAPI</a:t>
          </a:r>
        </a:p>
      </dgm:t>
    </dgm:pt>
    <dgm:pt modelId="{6AC7582A-F325-F545-8421-F014A34D9091}" type="parTrans" cxnId="{F7BC3800-29CE-574C-BE70-7B114E71BE84}">
      <dgm:prSet/>
      <dgm:spPr/>
      <dgm:t>
        <a:bodyPr/>
        <a:lstStyle/>
        <a:p>
          <a:endParaRPr lang="en-US" altLang="zh-CN"/>
        </a:p>
      </dgm:t>
    </dgm:pt>
    <dgm:pt modelId="{E8145ED6-038F-554B-9BAF-515CFB47BEF2}" type="sibTrans" cxnId="{F7BC3800-29CE-574C-BE70-7B114E71BE84}">
      <dgm:prSet/>
      <dgm:spPr/>
      <dgm:t>
        <a:bodyPr/>
        <a:lstStyle/>
        <a:p>
          <a:endParaRPr lang="en-US" altLang="zh-CN"/>
        </a:p>
      </dgm:t>
    </dgm:pt>
    <dgm:pt modelId="{37375FFA-0F3B-BB4E-A51B-3F80D37C9A7F}">
      <dgm:prSet phldrT="[Text]" custT="1"/>
      <dgm:spPr/>
      <dgm:t>
        <a:bodyPr/>
        <a:lstStyle/>
        <a:p>
          <a:r>
            <a:rPr lang="en-US" altLang="zh-CN" sz="1600" dirty="0"/>
            <a:t>Total/</a:t>
          </a:r>
        </a:p>
        <a:p>
          <a:r>
            <a:rPr lang="en-US" altLang="zh-CN" sz="1600" dirty="0"/>
            <a:t>DAPI</a:t>
          </a:r>
        </a:p>
      </dgm:t>
    </dgm:pt>
    <dgm:pt modelId="{BEAB6EAA-0273-1B4E-AEA6-35B2477A63E3}" type="parTrans" cxnId="{BB60EA4C-8191-7340-BE4C-72C8F9112E9F}">
      <dgm:prSet/>
      <dgm:spPr/>
      <dgm:t>
        <a:bodyPr/>
        <a:lstStyle/>
        <a:p>
          <a:endParaRPr lang="en-US" altLang="zh-CN"/>
        </a:p>
      </dgm:t>
    </dgm:pt>
    <dgm:pt modelId="{2958A7CE-C0E0-A34C-B403-F8B621B165F2}" type="sibTrans" cxnId="{BB60EA4C-8191-7340-BE4C-72C8F9112E9F}">
      <dgm:prSet/>
      <dgm:spPr/>
      <dgm:t>
        <a:bodyPr/>
        <a:lstStyle/>
        <a:p>
          <a:endParaRPr lang="en-US" altLang="zh-CN"/>
        </a:p>
      </dgm:t>
    </dgm:pt>
    <dgm:pt modelId="{62E0282E-446D-AE42-8178-81B1FEC74D56}">
      <dgm:prSet phldrT="[Text]" custT="1"/>
      <dgm:spPr/>
      <dgm:t>
        <a:bodyPr/>
        <a:lstStyle/>
        <a:p>
          <a:r>
            <a:rPr lang="en-US" altLang="zh-CN" sz="1600" dirty="0"/>
            <a:t>Single</a:t>
          </a:r>
        </a:p>
      </dgm:t>
    </dgm:pt>
    <dgm:pt modelId="{A85AF5FD-D0BA-DF47-971C-1D56C841F5EF}" type="parTrans" cxnId="{6615E553-96D1-C943-BD1C-F374D8327062}">
      <dgm:prSet/>
      <dgm:spPr/>
      <dgm:t>
        <a:bodyPr/>
        <a:lstStyle/>
        <a:p>
          <a:endParaRPr lang="en-US" altLang="zh-CN"/>
        </a:p>
      </dgm:t>
    </dgm:pt>
    <dgm:pt modelId="{8457FEDA-B7F0-E04C-89FD-3BE1DA9D5448}" type="sibTrans" cxnId="{6615E553-96D1-C943-BD1C-F374D8327062}">
      <dgm:prSet/>
      <dgm:spPr/>
      <dgm:t>
        <a:bodyPr/>
        <a:lstStyle/>
        <a:p>
          <a:endParaRPr lang="en-US" altLang="zh-CN"/>
        </a:p>
      </dgm:t>
    </dgm:pt>
    <dgm:pt modelId="{18261164-CB36-ED42-A4B0-98F79E86920E}">
      <dgm:prSet phldrT="[Text]" custT="1"/>
      <dgm:spPr/>
      <dgm:t>
        <a:bodyPr/>
        <a:lstStyle/>
        <a:p>
          <a:r>
            <a:rPr lang="en-US" altLang="zh-CN" sz="1600" dirty="0"/>
            <a:t>Single</a:t>
          </a:r>
        </a:p>
      </dgm:t>
    </dgm:pt>
    <dgm:pt modelId="{FFD57501-0C0F-C84B-9191-FA3697DCDF8E}" type="parTrans" cxnId="{E75B1964-4A05-8F41-B62F-CED6432063B2}">
      <dgm:prSet/>
      <dgm:spPr/>
      <dgm:t>
        <a:bodyPr/>
        <a:lstStyle/>
        <a:p>
          <a:endParaRPr lang="en-US" altLang="zh-CN"/>
        </a:p>
      </dgm:t>
    </dgm:pt>
    <dgm:pt modelId="{CEF42155-3A76-444A-A363-F731FCF5E292}" type="sibTrans" cxnId="{E75B1964-4A05-8F41-B62F-CED6432063B2}">
      <dgm:prSet/>
      <dgm:spPr/>
      <dgm:t>
        <a:bodyPr/>
        <a:lstStyle/>
        <a:p>
          <a:endParaRPr lang="en-US" altLang="zh-CN"/>
        </a:p>
      </dgm:t>
    </dgm:pt>
    <dgm:pt modelId="{925D05A3-3423-0446-9AC4-C93C0ED72EB7}">
      <dgm:prSet phldrT="[Text]" custT="1"/>
      <dgm:spPr/>
      <dgm:t>
        <a:bodyPr/>
        <a:lstStyle/>
        <a:p>
          <a:r>
            <a:rPr lang="en-US" altLang="zh-CN" sz="1600" dirty="0"/>
            <a:t>Raw counts</a:t>
          </a:r>
        </a:p>
      </dgm:t>
    </dgm:pt>
    <dgm:pt modelId="{B79D6664-71E8-1245-9834-2FABE9F63CE8}" type="parTrans" cxnId="{7630DD69-2E94-E144-9F2B-94F5349E0D38}">
      <dgm:prSet/>
      <dgm:spPr/>
      <dgm:t>
        <a:bodyPr/>
        <a:lstStyle/>
        <a:p>
          <a:endParaRPr lang="en-US" altLang="zh-CN"/>
        </a:p>
      </dgm:t>
    </dgm:pt>
    <dgm:pt modelId="{D2A97B43-0C6F-0E48-AE2C-B0D5C9F785DE}" type="sibTrans" cxnId="{7630DD69-2E94-E144-9F2B-94F5349E0D38}">
      <dgm:prSet/>
      <dgm:spPr/>
      <dgm:t>
        <a:bodyPr/>
        <a:lstStyle/>
        <a:p>
          <a:endParaRPr lang="en-US" altLang="zh-CN"/>
        </a:p>
      </dgm:t>
    </dgm:pt>
    <dgm:pt modelId="{863958EB-C112-D647-92E3-789C68CB5A22}">
      <dgm:prSet phldrT="[Text]" custT="1"/>
      <dgm:spPr/>
      <dgm:t>
        <a:bodyPr/>
        <a:lstStyle/>
        <a:p>
          <a:r>
            <a:rPr lang="en-US" altLang="zh-CN" sz="1600" dirty="0"/>
            <a:t>Raw counts/DAPI</a:t>
          </a:r>
        </a:p>
      </dgm:t>
    </dgm:pt>
    <dgm:pt modelId="{BD7756A2-6B8A-BF4C-9DB2-89597256EFDE}" type="parTrans" cxnId="{25A2E82B-2CA5-F446-9A27-07488B73C1F4}">
      <dgm:prSet/>
      <dgm:spPr/>
      <dgm:t>
        <a:bodyPr/>
        <a:lstStyle/>
        <a:p>
          <a:endParaRPr lang="en-US" altLang="zh-CN"/>
        </a:p>
      </dgm:t>
    </dgm:pt>
    <dgm:pt modelId="{89F5CCD6-1E31-AD4A-9F17-ED2F0F75EEEE}" type="sibTrans" cxnId="{25A2E82B-2CA5-F446-9A27-07488B73C1F4}">
      <dgm:prSet/>
      <dgm:spPr/>
      <dgm:t>
        <a:bodyPr/>
        <a:lstStyle/>
        <a:p>
          <a:endParaRPr lang="en-US" altLang="zh-CN"/>
        </a:p>
      </dgm:t>
    </dgm:pt>
    <dgm:pt modelId="{C132197A-1948-8C4C-B217-ADC0C1A0FDA6}" type="pres">
      <dgm:prSet presAssocID="{A09FC7CE-5750-8044-B3A8-A122596E769B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A646590-BBBC-5341-8A82-459DB353B96A}" type="pres">
      <dgm:prSet presAssocID="{9C4FDEC1-510E-1F43-A325-F335A708888A}" presName="vertOne" presStyleCnt="0"/>
      <dgm:spPr/>
    </dgm:pt>
    <dgm:pt modelId="{4A6E70C2-F892-764C-A432-C9B809B1D0AD}" type="pres">
      <dgm:prSet presAssocID="{9C4FDEC1-510E-1F43-A325-F335A708888A}" presName="txOne" presStyleLbl="node0" presStyleIdx="0" presStyleCnt="1">
        <dgm:presLayoutVars>
          <dgm:chPref val="3"/>
        </dgm:presLayoutVars>
      </dgm:prSet>
      <dgm:spPr/>
    </dgm:pt>
    <dgm:pt modelId="{1D7FA7AC-5DBA-5D4C-A2B2-58E7C6592E60}" type="pres">
      <dgm:prSet presAssocID="{9C4FDEC1-510E-1F43-A325-F335A708888A}" presName="parTransOne" presStyleCnt="0"/>
      <dgm:spPr/>
    </dgm:pt>
    <dgm:pt modelId="{60D72337-DE6C-5840-9BD8-2A4129F8BC44}" type="pres">
      <dgm:prSet presAssocID="{9C4FDEC1-510E-1F43-A325-F335A708888A}" presName="horzOne" presStyleCnt="0"/>
      <dgm:spPr/>
    </dgm:pt>
    <dgm:pt modelId="{D8036097-626F-F245-957C-5303E58FF71B}" type="pres">
      <dgm:prSet presAssocID="{AD1B1573-B871-214D-816D-F1F889DB4334}" presName="vertTwo" presStyleCnt="0"/>
      <dgm:spPr/>
    </dgm:pt>
    <dgm:pt modelId="{9337ECE9-FB7C-7948-AD7D-877740603952}" type="pres">
      <dgm:prSet presAssocID="{AD1B1573-B871-214D-816D-F1F889DB4334}" presName="txTwo" presStyleLbl="node2" presStyleIdx="0" presStyleCnt="3">
        <dgm:presLayoutVars>
          <dgm:chPref val="3"/>
        </dgm:presLayoutVars>
      </dgm:prSet>
      <dgm:spPr/>
    </dgm:pt>
    <dgm:pt modelId="{7C7F04D8-22DE-5046-A04F-D533A66A5A1D}" type="pres">
      <dgm:prSet presAssocID="{AD1B1573-B871-214D-816D-F1F889DB4334}" presName="parTransTwo" presStyleCnt="0"/>
      <dgm:spPr/>
    </dgm:pt>
    <dgm:pt modelId="{3F3599C7-F536-FE42-B1E9-7C36E809F7C3}" type="pres">
      <dgm:prSet presAssocID="{AD1B1573-B871-214D-816D-F1F889DB4334}" presName="horzTwo" presStyleCnt="0"/>
      <dgm:spPr/>
    </dgm:pt>
    <dgm:pt modelId="{05F63FFB-7BCA-7944-A618-0AE74B425AD3}" type="pres">
      <dgm:prSet presAssocID="{925D05A3-3423-0446-9AC4-C93C0ED72EB7}" presName="vertThree" presStyleCnt="0"/>
      <dgm:spPr/>
    </dgm:pt>
    <dgm:pt modelId="{6B29A33D-7695-1C4C-A165-DF63E3C18B17}" type="pres">
      <dgm:prSet presAssocID="{925D05A3-3423-0446-9AC4-C93C0ED72EB7}" presName="txThree" presStyleLbl="node3" presStyleIdx="0" presStyleCnt="10">
        <dgm:presLayoutVars>
          <dgm:chPref val="3"/>
        </dgm:presLayoutVars>
      </dgm:prSet>
      <dgm:spPr/>
    </dgm:pt>
    <dgm:pt modelId="{B2C494C4-9FF9-B74B-9728-9E18FAA8422A}" type="pres">
      <dgm:prSet presAssocID="{925D05A3-3423-0446-9AC4-C93C0ED72EB7}" presName="horzThree" presStyleCnt="0"/>
      <dgm:spPr/>
    </dgm:pt>
    <dgm:pt modelId="{690D1B36-CEBE-5F46-B7CE-236CCAA4AE0F}" type="pres">
      <dgm:prSet presAssocID="{D2A97B43-0C6F-0E48-AE2C-B0D5C9F785DE}" presName="sibSpaceThree" presStyleCnt="0"/>
      <dgm:spPr/>
    </dgm:pt>
    <dgm:pt modelId="{8F05B3C4-1727-9E4E-9FDA-07943AFD2FB9}" type="pres">
      <dgm:prSet presAssocID="{863958EB-C112-D647-92E3-789C68CB5A22}" presName="vertThree" presStyleCnt="0"/>
      <dgm:spPr/>
    </dgm:pt>
    <dgm:pt modelId="{A3CC2098-8863-EF45-9D35-5549ADE0BCA2}" type="pres">
      <dgm:prSet presAssocID="{863958EB-C112-D647-92E3-789C68CB5A22}" presName="txThree" presStyleLbl="node3" presStyleIdx="1" presStyleCnt="10">
        <dgm:presLayoutVars>
          <dgm:chPref val="3"/>
        </dgm:presLayoutVars>
      </dgm:prSet>
      <dgm:spPr/>
    </dgm:pt>
    <dgm:pt modelId="{1CE1F181-A736-A54F-93DE-BB73E62437AC}" type="pres">
      <dgm:prSet presAssocID="{863958EB-C112-D647-92E3-789C68CB5A22}" presName="horzThree" presStyleCnt="0"/>
      <dgm:spPr/>
    </dgm:pt>
    <dgm:pt modelId="{23E90EBC-DDF3-6143-8899-82DA51C3196F}" type="pres">
      <dgm:prSet presAssocID="{CF2E44E5-2DE4-6D4D-9B7D-8F2E91C7105B}" presName="sibSpaceTwo" presStyleCnt="0"/>
      <dgm:spPr/>
    </dgm:pt>
    <dgm:pt modelId="{A45E0772-A1B3-2849-932A-C21ACF321D62}" type="pres">
      <dgm:prSet presAssocID="{9054F664-84CF-5844-91A9-CAA3F86F9F02}" presName="vertTwo" presStyleCnt="0"/>
      <dgm:spPr/>
    </dgm:pt>
    <dgm:pt modelId="{DF991F88-720F-AC49-9C35-8D01731BB523}" type="pres">
      <dgm:prSet presAssocID="{9054F664-84CF-5844-91A9-CAA3F86F9F02}" presName="txTwo" presStyleLbl="node2" presStyleIdx="1" presStyleCnt="3">
        <dgm:presLayoutVars>
          <dgm:chPref val="3"/>
        </dgm:presLayoutVars>
      </dgm:prSet>
      <dgm:spPr/>
    </dgm:pt>
    <dgm:pt modelId="{F9FFAD84-F9B7-2541-B116-9217420822B0}" type="pres">
      <dgm:prSet presAssocID="{9054F664-84CF-5844-91A9-CAA3F86F9F02}" presName="parTransTwo" presStyleCnt="0"/>
      <dgm:spPr/>
    </dgm:pt>
    <dgm:pt modelId="{53491331-A34C-3D47-934C-18430AC27020}" type="pres">
      <dgm:prSet presAssocID="{9054F664-84CF-5844-91A9-CAA3F86F9F02}" presName="horzTwo" presStyleCnt="0"/>
      <dgm:spPr/>
    </dgm:pt>
    <dgm:pt modelId="{EE3640D5-A39E-1842-8828-E825E486F653}" type="pres">
      <dgm:prSet presAssocID="{18261164-CB36-ED42-A4B0-98F79E86920E}" presName="vertThree" presStyleCnt="0"/>
      <dgm:spPr/>
    </dgm:pt>
    <dgm:pt modelId="{DE3F27D6-D294-4641-9352-CCAC7A0CEFD5}" type="pres">
      <dgm:prSet presAssocID="{18261164-CB36-ED42-A4B0-98F79E86920E}" presName="txThree" presStyleLbl="node3" presStyleIdx="2" presStyleCnt="10">
        <dgm:presLayoutVars>
          <dgm:chPref val="3"/>
        </dgm:presLayoutVars>
      </dgm:prSet>
      <dgm:spPr/>
    </dgm:pt>
    <dgm:pt modelId="{95ED0DF1-9E18-CF42-88BF-2C7F146EF1D9}" type="pres">
      <dgm:prSet presAssocID="{18261164-CB36-ED42-A4B0-98F79E86920E}" presName="horzThree" presStyleCnt="0"/>
      <dgm:spPr/>
    </dgm:pt>
    <dgm:pt modelId="{3044BFC1-AD2D-664A-BA6A-1FE7F810F6F8}" type="pres">
      <dgm:prSet presAssocID="{CEF42155-3A76-444A-A363-F731FCF5E292}" presName="sibSpaceThree" presStyleCnt="0"/>
      <dgm:spPr/>
    </dgm:pt>
    <dgm:pt modelId="{741118A7-BBE6-A341-8F65-A8A1472B5EA5}" type="pres">
      <dgm:prSet presAssocID="{72BF8107-CA94-ED44-9034-5B168612C57B}" presName="vertThree" presStyleCnt="0"/>
      <dgm:spPr/>
    </dgm:pt>
    <dgm:pt modelId="{882D56BD-BC3F-F04E-BDFC-740AA76AEE6C}" type="pres">
      <dgm:prSet presAssocID="{72BF8107-CA94-ED44-9034-5B168612C57B}" presName="txThree" presStyleLbl="node3" presStyleIdx="3" presStyleCnt="10">
        <dgm:presLayoutVars>
          <dgm:chPref val="3"/>
        </dgm:presLayoutVars>
      </dgm:prSet>
      <dgm:spPr/>
    </dgm:pt>
    <dgm:pt modelId="{671FB736-3474-7B41-9753-3F3826EC51C2}" type="pres">
      <dgm:prSet presAssocID="{72BF8107-CA94-ED44-9034-5B168612C57B}" presName="horzThree" presStyleCnt="0"/>
      <dgm:spPr/>
    </dgm:pt>
    <dgm:pt modelId="{4F03AEA8-D5A1-1749-8D16-EA1087D26E04}" type="pres">
      <dgm:prSet presAssocID="{20EBE30C-AB7F-AF4E-824B-87F319FABE64}" presName="sibSpaceThree" presStyleCnt="0"/>
      <dgm:spPr/>
    </dgm:pt>
    <dgm:pt modelId="{6D676641-75A4-2E42-949A-CB254B75160B}" type="pres">
      <dgm:prSet presAssocID="{242FE9EA-E29C-CA4E-A105-1234EE06C407}" presName="vertThree" presStyleCnt="0"/>
      <dgm:spPr/>
    </dgm:pt>
    <dgm:pt modelId="{37EA1DEB-A1C8-AC48-83F6-00766C5DF2E3}" type="pres">
      <dgm:prSet presAssocID="{242FE9EA-E29C-CA4E-A105-1234EE06C407}" presName="txThree" presStyleLbl="node3" presStyleIdx="4" presStyleCnt="10">
        <dgm:presLayoutVars>
          <dgm:chPref val="3"/>
        </dgm:presLayoutVars>
      </dgm:prSet>
      <dgm:spPr/>
    </dgm:pt>
    <dgm:pt modelId="{55EBC74D-2940-5840-9FC9-4705DB253ECF}" type="pres">
      <dgm:prSet presAssocID="{242FE9EA-E29C-CA4E-A105-1234EE06C407}" presName="horzThree" presStyleCnt="0"/>
      <dgm:spPr/>
    </dgm:pt>
    <dgm:pt modelId="{6A152C56-715E-934E-BE25-D754BE609864}" type="pres">
      <dgm:prSet presAssocID="{982CE2D2-E4A7-804E-9E51-0248CE55ADE8}" presName="sibSpaceThree" presStyleCnt="0"/>
      <dgm:spPr/>
    </dgm:pt>
    <dgm:pt modelId="{01E14865-C07D-BD4B-A2CE-D124877765B3}" type="pres">
      <dgm:prSet presAssocID="{02064C72-20D2-DE4F-A0B4-C9A00E97A6E7}" presName="vertThree" presStyleCnt="0"/>
      <dgm:spPr/>
    </dgm:pt>
    <dgm:pt modelId="{BCC43919-4AAB-BE40-90A7-8D4EB0FE672E}" type="pres">
      <dgm:prSet presAssocID="{02064C72-20D2-DE4F-A0B4-C9A00E97A6E7}" presName="txThree" presStyleLbl="node3" presStyleIdx="5" presStyleCnt="10">
        <dgm:presLayoutVars>
          <dgm:chPref val="3"/>
        </dgm:presLayoutVars>
      </dgm:prSet>
      <dgm:spPr/>
    </dgm:pt>
    <dgm:pt modelId="{F71DFD29-A188-704F-81AD-197E827AC5D8}" type="pres">
      <dgm:prSet presAssocID="{02064C72-20D2-DE4F-A0B4-C9A00E97A6E7}" presName="horzThree" presStyleCnt="0"/>
      <dgm:spPr/>
    </dgm:pt>
    <dgm:pt modelId="{4BC614FF-2DD4-204C-885A-C6E7087C192E}" type="pres">
      <dgm:prSet presAssocID="{1B7D6B77-22B9-9C45-9FCA-F54620D216FB}" presName="sibSpaceTwo" presStyleCnt="0"/>
      <dgm:spPr/>
    </dgm:pt>
    <dgm:pt modelId="{B505D2CD-33F2-DB42-BDE9-5F47D8682222}" type="pres">
      <dgm:prSet presAssocID="{E65D9A76-9114-9549-9E47-01204235826D}" presName="vertTwo" presStyleCnt="0"/>
      <dgm:spPr/>
    </dgm:pt>
    <dgm:pt modelId="{0F7B0D8E-7584-D743-9155-8E28BA5BE53A}" type="pres">
      <dgm:prSet presAssocID="{E65D9A76-9114-9549-9E47-01204235826D}" presName="txTwo" presStyleLbl="node2" presStyleIdx="2" presStyleCnt="3">
        <dgm:presLayoutVars>
          <dgm:chPref val="3"/>
        </dgm:presLayoutVars>
      </dgm:prSet>
      <dgm:spPr/>
    </dgm:pt>
    <dgm:pt modelId="{E67AF9B7-09F6-9C40-A4DE-735A075385B7}" type="pres">
      <dgm:prSet presAssocID="{E65D9A76-9114-9549-9E47-01204235826D}" presName="parTransTwo" presStyleCnt="0"/>
      <dgm:spPr/>
    </dgm:pt>
    <dgm:pt modelId="{B352394E-72B1-2B4C-85F2-4955A3B7F743}" type="pres">
      <dgm:prSet presAssocID="{E65D9A76-9114-9549-9E47-01204235826D}" presName="horzTwo" presStyleCnt="0"/>
      <dgm:spPr/>
    </dgm:pt>
    <dgm:pt modelId="{3A6CC8F9-2ECA-6B47-9480-3E5241CC066E}" type="pres">
      <dgm:prSet presAssocID="{62E0282E-446D-AE42-8178-81B1FEC74D56}" presName="vertThree" presStyleCnt="0"/>
      <dgm:spPr/>
    </dgm:pt>
    <dgm:pt modelId="{538DEA1A-5336-1242-A731-ECF2BB315A71}" type="pres">
      <dgm:prSet presAssocID="{62E0282E-446D-AE42-8178-81B1FEC74D56}" presName="txThree" presStyleLbl="node3" presStyleIdx="6" presStyleCnt="10">
        <dgm:presLayoutVars>
          <dgm:chPref val="3"/>
        </dgm:presLayoutVars>
      </dgm:prSet>
      <dgm:spPr/>
    </dgm:pt>
    <dgm:pt modelId="{FF346199-CE63-F640-8ECA-EE50A16287C3}" type="pres">
      <dgm:prSet presAssocID="{62E0282E-446D-AE42-8178-81B1FEC74D56}" presName="horzThree" presStyleCnt="0"/>
      <dgm:spPr/>
    </dgm:pt>
    <dgm:pt modelId="{B7DAC395-F194-CB48-9536-5D3326ADE833}" type="pres">
      <dgm:prSet presAssocID="{8457FEDA-B7F0-E04C-89FD-3BE1DA9D5448}" presName="sibSpaceThree" presStyleCnt="0"/>
      <dgm:spPr/>
    </dgm:pt>
    <dgm:pt modelId="{08D84D26-4AE8-E24D-8236-48ED80B1FB42}" type="pres">
      <dgm:prSet presAssocID="{2487AA15-CBFC-2841-BE14-254C3528DFB2}" presName="vertThree" presStyleCnt="0"/>
      <dgm:spPr/>
    </dgm:pt>
    <dgm:pt modelId="{73B179FE-8D42-DE4A-93F8-D71013214C3C}" type="pres">
      <dgm:prSet presAssocID="{2487AA15-CBFC-2841-BE14-254C3528DFB2}" presName="txThree" presStyleLbl="node3" presStyleIdx="7" presStyleCnt="10">
        <dgm:presLayoutVars>
          <dgm:chPref val="3"/>
        </dgm:presLayoutVars>
      </dgm:prSet>
      <dgm:spPr/>
    </dgm:pt>
    <dgm:pt modelId="{04022D87-CB05-5D4F-B34D-207109359823}" type="pres">
      <dgm:prSet presAssocID="{2487AA15-CBFC-2841-BE14-254C3528DFB2}" presName="horzThree" presStyleCnt="0"/>
      <dgm:spPr/>
    </dgm:pt>
    <dgm:pt modelId="{71BF2751-73B2-A24F-8394-1076AA59C25E}" type="pres">
      <dgm:prSet presAssocID="{1F038959-0D98-9A43-8D98-8B8067A896C5}" presName="sibSpaceThree" presStyleCnt="0"/>
      <dgm:spPr/>
    </dgm:pt>
    <dgm:pt modelId="{FD5848C9-9F8C-AE40-8534-C7A5CACDD99F}" type="pres">
      <dgm:prSet presAssocID="{5BB941A6-5BDF-E945-8ECF-107236583506}" presName="vertThree" presStyleCnt="0"/>
      <dgm:spPr/>
    </dgm:pt>
    <dgm:pt modelId="{B761011A-ABAB-F446-B3FF-37519254E99C}" type="pres">
      <dgm:prSet presAssocID="{5BB941A6-5BDF-E945-8ECF-107236583506}" presName="txThree" presStyleLbl="node3" presStyleIdx="8" presStyleCnt="10">
        <dgm:presLayoutVars>
          <dgm:chPref val="3"/>
        </dgm:presLayoutVars>
      </dgm:prSet>
      <dgm:spPr/>
    </dgm:pt>
    <dgm:pt modelId="{97B02BC3-45DB-DE43-BA96-9D6E7E83645A}" type="pres">
      <dgm:prSet presAssocID="{5BB941A6-5BDF-E945-8ECF-107236583506}" presName="horzThree" presStyleCnt="0"/>
      <dgm:spPr/>
    </dgm:pt>
    <dgm:pt modelId="{4595A054-779F-5D41-BDB0-EB941B60524D}" type="pres">
      <dgm:prSet presAssocID="{2E8275D6-C35F-ED46-8979-EB338F56E7BB}" presName="sibSpaceThree" presStyleCnt="0"/>
      <dgm:spPr/>
    </dgm:pt>
    <dgm:pt modelId="{5E41247A-718E-824E-82F4-7F18ED87ADCE}" type="pres">
      <dgm:prSet presAssocID="{37375FFA-0F3B-BB4E-A51B-3F80D37C9A7F}" presName="vertThree" presStyleCnt="0"/>
      <dgm:spPr/>
    </dgm:pt>
    <dgm:pt modelId="{68DBDBB2-37CD-2048-B43F-6C3EAB9C3927}" type="pres">
      <dgm:prSet presAssocID="{37375FFA-0F3B-BB4E-A51B-3F80D37C9A7F}" presName="txThree" presStyleLbl="node3" presStyleIdx="9" presStyleCnt="10">
        <dgm:presLayoutVars>
          <dgm:chPref val="3"/>
        </dgm:presLayoutVars>
      </dgm:prSet>
      <dgm:spPr/>
    </dgm:pt>
    <dgm:pt modelId="{35095EC3-E84A-8845-A67F-6AB95D39B0E7}" type="pres">
      <dgm:prSet presAssocID="{37375FFA-0F3B-BB4E-A51B-3F80D37C9A7F}" presName="horzThree" presStyleCnt="0"/>
      <dgm:spPr/>
    </dgm:pt>
  </dgm:ptLst>
  <dgm:cxnLst>
    <dgm:cxn modelId="{F7BC3800-29CE-574C-BE70-7B114E71BE84}" srcId="{9054F664-84CF-5844-91A9-CAA3F86F9F02}" destId="{02064C72-20D2-DE4F-A0B4-C9A00E97A6E7}" srcOrd="3" destOrd="0" parTransId="{6AC7582A-F325-F545-8421-F014A34D9091}" sibTransId="{E8145ED6-038F-554B-9BAF-515CFB47BEF2}"/>
    <dgm:cxn modelId="{B7635804-7C57-A74D-85AA-E5BAEE6ED8B2}" srcId="{9C4FDEC1-510E-1F43-A325-F335A708888A}" destId="{E65D9A76-9114-9549-9E47-01204235826D}" srcOrd="2" destOrd="0" parTransId="{153D02AC-129A-874F-8030-3EEB1C2B974B}" sibTransId="{34CD41AC-094B-AC4B-B07B-85FFBE905132}"/>
    <dgm:cxn modelId="{A4270B13-2EAE-F745-B651-F60407E8EF08}" type="presOf" srcId="{A09FC7CE-5750-8044-B3A8-A122596E769B}" destId="{C132197A-1948-8C4C-B217-ADC0C1A0FDA6}" srcOrd="0" destOrd="0" presId="urn:microsoft.com/office/officeart/2005/8/layout/hierarchy4"/>
    <dgm:cxn modelId="{DD892618-4215-CD41-B105-B3B93111321A}" type="presOf" srcId="{18261164-CB36-ED42-A4B0-98F79E86920E}" destId="{DE3F27D6-D294-4641-9352-CCAC7A0CEFD5}" srcOrd="0" destOrd="0" presId="urn:microsoft.com/office/officeart/2005/8/layout/hierarchy4"/>
    <dgm:cxn modelId="{BEDE9E19-AC85-244B-A021-E71FF090BC47}" type="presOf" srcId="{242FE9EA-E29C-CA4E-A105-1234EE06C407}" destId="{37EA1DEB-A1C8-AC48-83F6-00766C5DF2E3}" srcOrd="0" destOrd="0" presId="urn:microsoft.com/office/officeart/2005/8/layout/hierarchy4"/>
    <dgm:cxn modelId="{9EF0BA19-0992-5344-BC75-2317F6C976B8}" type="presOf" srcId="{925D05A3-3423-0446-9AC4-C93C0ED72EB7}" destId="{6B29A33D-7695-1C4C-A165-DF63E3C18B17}" srcOrd="0" destOrd="0" presId="urn:microsoft.com/office/officeart/2005/8/layout/hierarchy4"/>
    <dgm:cxn modelId="{25A2E82B-2CA5-F446-9A27-07488B73C1F4}" srcId="{AD1B1573-B871-214D-816D-F1F889DB4334}" destId="{863958EB-C112-D647-92E3-789C68CB5A22}" srcOrd="1" destOrd="0" parTransId="{BD7756A2-6B8A-BF4C-9DB2-89597256EFDE}" sibTransId="{89F5CCD6-1E31-AD4A-9F17-ED2F0F75EEEE}"/>
    <dgm:cxn modelId="{01B8CA43-109C-7C45-806F-C0F682E9016F}" type="presOf" srcId="{9054F664-84CF-5844-91A9-CAA3F86F9F02}" destId="{DF991F88-720F-AC49-9C35-8D01731BB523}" srcOrd="0" destOrd="0" presId="urn:microsoft.com/office/officeart/2005/8/layout/hierarchy4"/>
    <dgm:cxn modelId="{3778D24B-C21C-B346-9C6C-E1DC338A62F5}" srcId="{E65D9A76-9114-9549-9E47-01204235826D}" destId="{5BB941A6-5BDF-E945-8ECF-107236583506}" srcOrd="2" destOrd="0" parTransId="{3E2EBCBE-146C-074A-A527-3920D74D3A88}" sibTransId="{2E8275D6-C35F-ED46-8979-EB338F56E7BB}"/>
    <dgm:cxn modelId="{BB60EA4C-8191-7340-BE4C-72C8F9112E9F}" srcId="{E65D9A76-9114-9549-9E47-01204235826D}" destId="{37375FFA-0F3B-BB4E-A51B-3F80D37C9A7F}" srcOrd="3" destOrd="0" parTransId="{BEAB6EAA-0273-1B4E-AEA6-35B2477A63E3}" sibTransId="{2958A7CE-C0E0-A34C-B403-F8B621B165F2}"/>
    <dgm:cxn modelId="{6615E553-96D1-C943-BD1C-F374D8327062}" srcId="{E65D9A76-9114-9549-9E47-01204235826D}" destId="{62E0282E-446D-AE42-8178-81B1FEC74D56}" srcOrd="0" destOrd="0" parTransId="{A85AF5FD-D0BA-DF47-971C-1D56C841F5EF}" sibTransId="{8457FEDA-B7F0-E04C-89FD-3BE1DA9D5448}"/>
    <dgm:cxn modelId="{2836F65F-7084-024F-9998-0818DE217E8B}" srcId="{9054F664-84CF-5844-91A9-CAA3F86F9F02}" destId="{242FE9EA-E29C-CA4E-A105-1234EE06C407}" srcOrd="2" destOrd="0" parTransId="{019B91EA-FEF8-2A4F-9238-EA9C8A335450}" sibTransId="{982CE2D2-E4A7-804E-9E51-0248CE55ADE8}"/>
    <dgm:cxn modelId="{30AE1364-B7AA-3144-8B28-63BA31DD6D66}" type="presOf" srcId="{02064C72-20D2-DE4F-A0B4-C9A00E97A6E7}" destId="{BCC43919-4AAB-BE40-90A7-8D4EB0FE672E}" srcOrd="0" destOrd="0" presId="urn:microsoft.com/office/officeart/2005/8/layout/hierarchy4"/>
    <dgm:cxn modelId="{E75B1964-4A05-8F41-B62F-CED6432063B2}" srcId="{9054F664-84CF-5844-91A9-CAA3F86F9F02}" destId="{18261164-CB36-ED42-A4B0-98F79E86920E}" srcOrd="0" destOrd="0" parTransId="{FFD57501-0C0F-C84B-9191-FA3697DCDF8E}" sibTransId="{CEF42155-3A76-444A-A363-F731FCF5E292}"/>
    <dgm:cxn modelId="{7630DD69-2E94-E144-9F2B-94F5349E0D38}" srcId="{AD1B1573-B871-214D-816D-F1F889DB4334}" destId="{925D05A3-3423-0446-9AC4-C93C0ED72EB7}" srcOrd="0" destOrd="0" parTransId="{B79D6664-71E8-1245-9834-2FABE9F63CE8}" sibTransId="{D2A97B43-0C6F-0E48-AE2C-B0D5C9F785DE}"/>
    <dgm:cxn modelId="{E9C0AD6D-05D1-BC4C-9B9B-73A519B41894}" type="presOf" srcId="{E65D9A76-9114-9549-9E47-01204235826D}" destId="{0F7B0D8E-7584-D743-9155-8E28BA5BE53A}" srcOrd="0" destOrd="0" presId="urn:microsoft.com/office/officeart/2005/8/layout/hierarchy4"/>
    <dgm:cxn modelId="{1242FC7A-326C-C74C-81D9-EF8F72AB6506}" srcId="{9C4FDEC1-510E-1F43-A325-F335A708888A}" destId="{AD1B1573-B871-214D-816D-F1F889DB4334}" srcOrd="0" destOrd="0" parTransId="{DE086BDA-4B0D-E64B-993B-E15E979AD6BD}" sibTransId="{CF2E44E5-2DE4-6D4D-9B7D-8F2E91C7105B}"/>
    <dgm:cxn modelId="{CFB2AA82-0164-4746-9091-B779320923E7}" type="presOf" srcId="{5BB941A6-5BDF-E945-8ECF-107236583506}" destId="{B761011A-ABAB-F446-B3FF-37519254E99C}" srcOrd="0" destOrd="0" presId="urn:microsoft.com/office/officeart/2005/8/layout/hierarchy4"/>
    <dgm:cxn modelId="{EC88128D-8444-444B-815B-40931B94329D}" srcId="{E65D9A76-9114-9549-9E47-01204235826D}" destId="{2487AA15-CBFC-2841-BE14-254C3528DFB2}" srcOrd="1" destOrd="0" parTransId="{8A77A08D-59D7-9D41-89C1-B722986D6563}" sibTransId="{1F038959-0D98-9A43-8D98-8B8067A896C5}"/>
    <dgm:cxn modelId="{A818E992-15EF-3840-846E-856B27E126B9}" srcId="{9054F664-84CF-5844-91A9-CAA3F86F9F02}" destId="{72BF8107-CA94-ED44-9034-5B168612C57B}" srcOrd="1" destOrd="0" parTransId="{580AC6EF-3593-E840-9ABC-F4A206939510}" sibTransId="{20EBE30C-AB7F-AF4E-824B-87F319FABE64}"/>
    <dgm:cxn modelId="{BDF8E69C-4871-084E-B203-4C5DDA307A1B}" srcId="{9C4FDEC1-510E-1F43-A325-F335A708888A}" destId="{9054F664-84CF-5844-91A9-CAA3F86F9F02}" srcOrd="1" destOrd="0" parTransId="{F6619E53-3B52-4C46-A6F9-A5D863497A6E}" sibTransId="{1B7D6B77-22B9-9C45-9FCA-F54620D216FB}"/>
    <dgm:cxn modelId="{4C97739F-B40A-114C-AB37-4E9D7CD247EF}" type="presOf" srcId="{2487AA15-CBFC-2841-BE14-254C3528DFB2}" destId="{73B179FE-8D42-DE4A-93F8-D71013214C3C}" srcOrd="0" destOrd="0" presId="urn:microsoft.com/office/officeart/2005/8/layout/hierarchy4"/>
    <dgm:cxn modelId="{8A1685AE-9206-AA48-82C3-81FF124783F1}" type="presOf" srcId="{AD1B1573-B871-214D-816D-F1F889DB4334}" destId="{9337ECE9-FB7C-7948-AD7D-877740603952}" srcOrd="0" destOrd="0" presId="urn:microsoft.com/office/officeart/2005/8/layout/hierarchy4"/>
    <dgm:cxn modelId="{252D43B6-B502-004C-BC6F-00F4B268D2C7}" type="presOf" srcId="{9C4FDEC1-510E-1F43-A325-F335A708888A}" destId="{4A6E70C2-F892-764C-A432-C9B809B1D0AD}" srcOrd="0" destOrd="0" presId="urn:microsoft.com/office/officeart/2005/8/layout/hierarchy4"/>
    <dgm:cxn modelId="{399EBFB8-6AEC-4E40-9B63-38C131AA27C0}" srcId="{A09FC7CE-5750-8044-B3A8-A122596E769B}" destId="{9C4FDEC1-510E-1F43-A325-F335A708888A}" srcOrd="0" destOrd="0" parTransId="{829FF525-9496-B447-9D59-723DF8FAAC06}" sibTransId="{75A5C086-CA05-3740-BF46-FDEB0B8FF1BE}"/>
    <dgm:cxn modelId="{448270C1-0530-D346-849E-0AFD042E293B}" type="presOf" srcId="{62E0282E-446D-AE42-8178-81B1FEC74D56}" destId="{538DEA1A-5336-1242-A731-ECF2BB315A71}" srcOrd="0" destOrd="0" presId="urn:microsoft.com/office/officeart/2005/8/layout/hierarchy4"/>
    <dgm:cxn modelId="{FC511FCE-0D4F-E14D-897C-D2DB581DD861}" type="presOf" srcId="{72BF8107-CA94-ED44-9034-5B168612C57B}" destId="{882D56BD-BC3F-F04E-BDFC-740AA76AEE6C}" srcOrd="0" destOrd="0" presId="urn:microsoft.com/office/officeart/2005/8/layout/hierarchy4"/>
    <dgm:cxn modelId="{05D2D4DD-A704-2E4C-9F67-49B33D9ED0DD}" type="presOf" srcId="{37375FFA-0F3B-BB4E-A51B-3F80D37C9A7F}" destId="{68DBDBB2-37CD-2048-B43F-6C3EAB9C3927}" srcOrd="0" destOrd="0" presId="urn:microsoft.com/office/officeart/2005/8/layout/hierarchy4"/>
    <dgm:cxn modelId="{DA3F08E3-7B8F-8540-AEBE-41BC856ADE91}" type="presOf" srcId="{863958EB-C112-D647-92E3-789C68CB5A22}" destId="{A3CC2098-8863-EF45-9D35-5549ADE0BCA2}" srcOrd="0" destOrd="0" presId="urn:microsoft.com/office/officeart/2005/8/layout/hierarchy4"/>
    <dgm:cxn modelId="{7C7CD0B8-AB8D-E242-9FE2-79FDB4951746}" type="presParOf" srcId="{C132197A-1948-8C4C-B217-ADC0C1A0FDA6}" destId="{EA646590-BBBC-5341-8A82-459DB353B96A}" srcOrd="0" destOrd="0" presId="urn:microsoft.com/office/officeart/2005/8/layout/hierarchy4"/>
    <dgm:cxn modelId="{9DFD2A24-E7D8-A143-8663-426BBF824857}" type="presParOf" srcId="{EA646590-BBBC-5341-8A82-459DB353B96A}" destId="{4A6E70C2-F892-764C-A432-C9B809B1D0AD}" srcOrd="0" destOrd="0" presId="urn:microsoft.com/office/officeart/2005/8/layout/hierarchy4"/>
    <dgm:cxn modelId="{BDE81657-8913-5949-93B1-E0C51884987D}" type="presParOf" srcId="{EA646590-BBBC-5341-8A82-459DB353B96A}" destId="{1D7FA7AC-5DBA-5D4C-A2B2-58E7C6592E60}" srcOrd="1" destOrd="0" presId="urn:microsoft.com/office/officeart/2005/8/layout/hierarchy4"/>
    <dgm:cxn modelId="{EAEB5E48-5CE7-6B4D-8891-D7EC780D05D7}" type="presParOf" srcId="{EA646590-BBBC-5341-8A82-459DB353B96A}" destId="{60D72337-DE6C-5840-9BD8-2A4129F8BC44}" srcOrd="2" destOrd="0" presId="urn:microsoft.com/office/officeart/2005/8/layout/hierarchy4"/>
    <dgm:cxn modelId="{00A4231C-32A2-D342-B32C-EE1AF90033E1}" type="presParOf" srcId="{60D72337-DE6C-5840-9BD8-2A4129F8BC44}" destId="{D8036097-626F-F245-957C-5303E58FF71B}" srcOrd="0" destOrd="0" presId="urn:microsoft.com/office/officeart/2005/8/layout/hierarchy4"/>
    <dgm:cxn modelId="{009BAD82-D192-5547-85D0-1FB6CE0A0B68}" type="presParOf" srcId="{D8036097-626F-F245-957C-5303E58FF71B}" destId="{9337ECE9-FB7C-7948-AD7D-877740603952}" srcOrd="0" destOrd="0" presId="urn:microsoft.com/office/officeart/2005/8/layout/hierarchy4"/>
    <dgm:cxn modelId="{B24F9816-12A5-8A44-A48C-3D9E861BDDD2}" type="presParOf" srcId="{D8036097-626F-F245-957C-5303E58FF71B}" destId="{7C7F04D8-22DE-5046-A04F-D533A66A5A1D}" srcOrd="1" destOrd="0" presId="urn:microsoft.com/office/officeart/2005/8/layout/hierarchy4"/>
    <dgm:cxn modelId="{1E25D343-0B5F-E243-9A60-A46F6ED007B8}" type="presParOf" srcId="{D8036097-626F-F245-957C-5303E58FF71B}" destId="{3F3599C7-F536-FE42-B1E9-7C36E809F7C3}" srcOrd="2" destOrd="0" presId="urn:microsoft.com/office/officeart/2005/8/layout/hierarchy4"/>
    <dgm:cxn modelId="{9C9AB26F-8B11-AA49-83CD-841A809E590E}" type="presParOf" srcId="{3F3599C7-F536-FE42-B1E9-7C36E809F7C3}" destId="{05F63FFB-7BCA-7944-A618-0AE74B425AD3}" srcOrd="0" destOrd="0" presId="urn:microsoft.com/office/officeart/2005/8/layout/hierarchy4"/>
    <dgm:cxn modelId="{D6332443-7566-254E-9177-D2B6070F97B6}" type="presParOf" srcId="{05F63FFB-7BCA-7944-A618-0AE74B425AD3}" destId="{6B29A33D-7695-1C4C-A165-DF63E3C18B17}" srcOrd="0" destOrd="0" presId="urn:microsoft.com/office/officeart/2005/8/layout/hierarchy4"/>
    <dgm:cxn modelId="{7790F3BE-7EAC-8C46-B2F5-18918FD61399}" type="presParOf" srcId="{05F63FFB-7BCA-7944-A618-0AE74B425AD3}" destId="{B2C494C4-9FF9-B74B-9728-9E18FAA8422A}" srcOrd="1" destOrd="0" presId="urn:microsoft.com/office/officeart/2005/8/layout/hierarchy4"/>
    <dgm:cxn modelId="{EAC974B6-DBE7-E04F-BF1D-1EE4EC7B7035}" type="presParOf" srcId="{3F3599C7-F536-FE42-B1E9-7C36E809F7C3}" destId="{690D1B36-CEBE-5F46-B7CE-236CCAA4AE0F}" srcOrd="1" destOrd="0" presId="urn:microsoft.com/office/officeart/2005/8/layout/hierarchy4"/>
    <dgm:cxn modelId="{D9B082A2-2EE2-D249-9D06-89BB74CE5E14}" type="presParOf" srcId="{3F3599C7-F536-FE42-B1E9-7C36E809F7C3}" destId="{8F05B3C4-1727-9E4E-9FDA-07943AFD2FB9}" srcOrd="2" destOrd="0" presId="urn:microsoft.com/office/officeart/2005/8/layout/hierarchy4"/>
    <dgm:cxn modelId="{F2A771FB-9208-1445-9ADD-64E4D2168BC5}" type="presParOf" srcId="{8F05B3C4-1727-9E4E-9FDA-07943AFD2FB9}" destId="{A3CC2098-8863-EF45-9D35-5549ADE0BCA2}" srcOrd="0" destOrd="0" presId="urn:microsoft.com/office/officeart/2005/8/layout/hierarchy4"/>
    <dgm:cxn modelId="{A93ECDDE-2791-D745-B6D1-F966A4C41F69}" type="presParOf" srcId="{8F05B3C4-1727-9E4E-9FDA-07943AFD2FB9}" destId="{1CE1F181-A736-A54F-93DE-BB73E62437AC}" srcOrd="1" destOrd="0" presId="urn:microsoft.com/office/officeart/2005/8/layout/hierarchy4"/>
    <dgm:cxn modelId="{F012C0EF-0D4B-0B4E-AD97-EC589B615207}" type="presParOf" srcId="{60D72337-DE6C-5840-9BD8-2A4129F8BC44}" destId="{23E90EBC-DDF3-6143-8899-82DA51C3196F}" srcOrd="1" destOrd="0" presId="urn:microsoft.com/office/officeart/2005/8/layout/hierarchy4"/>
    <dgm:cxn modelId="{A3EAF984-26B9-4443-9333-859988B7660B}" type="presParOf" srcId="{60D72337-DE6C-5840-9BD8-2A4129F8BC44}" destId="{A45E0772-A1B3-2849-932A-C21ACF321D62}" srcOrd="2" destOrd="0" presId="urn:microsoft.com/office/officeart/2005/8/layout/hierarchy4"/>
    <dgm:cxn modelId="{4A75FF84-8DAE-D94D-94CA-945EF00A9F84}" type="presParOf" srcId="{A45E0772-A1B3-2849-932A-C21ACF321D62}" destId="{DF991F88-720F-AC49-9C35-8D01731BB523}" srcOrd="0" destOrd="0" presId="urn:microsoft.com/office/officeart/2005/8/layout/hierarchy4"/>
    <dgm:cxn modelId="{45A7407B-C3E4-7548-8879-355099876F9C}" type="presParOf" srcId="{A45E0772-A1B3-2849-932A-C21ACF321D62}" destId="{F9FFAD84-F9B7-2541-B116-9217420822B0}" srcOrd="1" destOrd="0" presId="urn:microsoft.com/office/officeart/2005/8/layout/hierarchy4"/>
    <dgm:cxn modelId="{06D59FDD-2FA1-724F-9F78-C7FE32BDE7A5}" type="presParOf" srcId="{A45E0772-A1B3-2849-932A-C21ACF321D62}" destId="{53491331-A34C-3D47-934C-18430AC27020}" srcOrd="2" destOrd="0" presId="urn:microsoft.com/office/officeart/2005/8/layout/hierarchy4"/>
    <dgm:cxn modelId="{74DD9AF3-259B-8447-B445-49173947CFD0}" type="presParOf" srcId="{53491331-A34C-3D47-934C-18430AC27020}" destId="{EE3640D5-A39E-1842-8828-E825E486F653}" srcOrd="0" destOrd="0" presId="urn:microsoft.com/office/officeart/2005/8/layout/hierarchy4"/>
    <dgm:cxn modelId="{29F199DD-ACF6-984F-97EB-36B7AD37615D}" type="presParOf" srcId="{EE3640D5-A39E-1842-8828-E825E486F653}" destId="{DE3F27D6-D294-4641-9352-CCAC7A0CEFD5}" srcOrd="0" destOrd="0" presId="urn:microsoft.com/office/officeart/2005/8/layout/hierarchy4"/>
    <dgm:cxn modelId="{F3FC53E8-B513-D74B-AEA6-420A49429647}" type="presParOf" srcId="{EE3640D5-A39E-1842-8828-E825E486F653}" destId="{95ED0DF1-9E18-CF42-88BF-2C7F146EF1D9}" srcOrd="1" destOrd="0" presId="urn:microsoft.com/office/officeart/2005/8/layout/hierarchy4"/>
    <dgm:cxn modelId="{EEC9D225-B042-DD41-8BC3-58A10234B6A4}" type="presParOf" srcId="{53491331-A34C-3D47-934C-18430AC27020}" destId="{3044BFC1-AD2D-664A-BA6A-1FE7F810F6F8}" srcOrd="1" destOrd="0" presId="urn:microsoft.com/office/officeart/2005/8/layout/hierarchy4"/>
    <dgm:cxn modelId="{58B67CA5-C766-BE42-AC22-FE69D0F96862}" type="presParOf" srcId="{53491331-A34C-3D47-934C-18430AC27020}" destId="{741118A7-BBE6-A341-8F65-A8A1472B5EA5}" srcOrd="2" destOrd="0" presId="urn:microsoft.com/office/officeart/2005/8/layout/hierarchy4"/>
    <dgm:cxn modelId="{64A562B6-6388-564B-8D35-F7DF5CEE31BE}" type="presParOf" srcId="{741118A7-BBE6-A341-8F65-A8A1472B5EA5}" destId="{882D56BD-BC3F-F04E-BDFC-740AA76AEE6C}" srcOrd="0" destOrd="0" presId="urn:microsoft.com/office/officeart/2005/8/layout/hierarchy4"/>
    <dgm:cxn modelId="{289BDB81-E5F6-9947-A4B3-D0199DBE31E2}" type="presParOf" srcId="{741118A7-BBE6-A341-8F65-A8A1472B5EA5}" destId="{671FB736-3474-7B41-9753-3F3826EC51C2}" srcOrd="1" destOrd="0" presId="urn:microsoft.com/office/officeart/2005/8/layout/hierarchy4"/>
    <dgm:cxn modelId="{710F1328-3561-D94F-B54C-D0540569562B}" type="presParOf" srcId="{53491331-A34C-3D47-934C-18430AC27020}" destId="{4F03AEA8-D5A1-1749-8D16-EA1087D26E04}" srcOrd="3" destOrd="0" presId="urn:microsoft.com/office/officeart/2005/8/layout/hierarchy4"/>
    <dgm:cxn modelId="{3C2B0BC9-8996-9444-A607-D684C5520D1F}" type="presParOf" srcId="{53491331-A34C-3D47-934C-18430AC27020}" destId="{6D676641-75A4-2E42-949A-CB254B75160B}" srcOrd="4" destOrd="0" presId="urn:microsoft.com/office/officeart/2005/8/layout/hierarchy4"/>
    <dgm:cxn modelId="{9B2EB8A9-D283-C24B-9C4D-F8A0B2B1C382}" type="presParOf" srcId="{6D676641-75A4-2E42-949A-CB254B75160B}" destId="{37EA1DEB-A1C8-AC48-83F6-00766C5DF2E3}" srcOrd="0" destOrd="0" presId="urn:microsoft.com/office/officeart/2005/8/layout/hierarchy4"/>
    <dgm:cxn modelId="{F9285538-59C0-8441-825B-8D1B79E64B3C}" type="presParOf" srcId="{6D676641-75A4-2E42-949A-CB254B75160B}" destId="{55EBC74D-2940-5840-9FC9-4705DB253ECF}" srcOrd="1" destOrd="0" presId="urn:microsoft.com/office/officeart/2005/8/layout/hierarchy4"/>
    <dgm:cxn modelId="{1CF7834C-3F1E-3646-8187-45B5AE07FCC1}" type="presParOf" srcId="{53491331-A34C-3D47-934C-18430AC27020}" destId="{6A152C56-715E-934E-BE25-D754BE609864}" srcOrd="5" destOrd="0" presId="urn:microsoft.com/office/officeart/2005/8/layout/hierarchy4"/>
    <dgm:cxn modelId="{342C9CB7-4D80-D54B-B5A5-13AD39E9922B}" type="presParOf" srcId="{53491331-A34C-3D47-934C-18430AC27020}" destId="{01E14865-C07D-BD4B-A2CE-D124877765B3}" srcOrd="6" destOrd="0" presId="urn:microsoft.com/office/officeart/2005/8/layout/hierarchy4"/>
    <dgm:cxn modelId="{370365D5-59F2-2543-B2BF-74411D723E41}" type="presParOf" srcId="{01E14865-C07D-BD4B-A2CE-D124877765B3}" destId="{BCC43919-4AAB-BE40-90A7-8D4EB0FE672E}" srcOrd="0" destOrd="0" presId="urn:microsoft.com/office/officeart/2005/8/layout/hierarchy4"/>
    <dgm:cxn modelId="{2A76C0D3-3D60-F84D-A055-158F55584116}" type="presParOf" srcId="{01E14865-C07D-BD4B-A2CE-D124877765B3}" destId="{F71DFD29-A188-704F-81AD-197E827AC5D8}" srcOrd="1" destOrd="0" presId="urn:microsoft.com/office/officeart/2005/8/layout/hierarchy4"/>
    <dgm:cxn modelId="{AA64CBAF-93E9-F94D-9E7E-771576241F09}" type="presParOf" srcId="{60D72337-DE6C-5840-9BD8-2A4129F8BC44}" destId="{4BC614FF-2DD4-204C-885A-C6E7087C192E}" srcOrd="3" destOrd="0" presId="urn:microsoft.com/office/officeart/2005/8/layout/hierarchy4"/>
    <dgm:cxn modelId="{046EC5AA-6C20-7944-8255-5828C8527ABD}" type="presParOf" srcId="{60D72337-DE6C-5840-9BD8-2A4129F8BC44}" destId="{B505D2CD-33F2-DB42-BDE9-5F47D8682222}" srcOrd="4" destOrd="0" presId="urn:microsoft.com/office/officeart/2005/8/layout/hierarchy4"/>
    <dgm:cxn modelId="{A7A5E535-6FFB-9A44-967D-A85252E13A96}" type="presParOf" srcId="{B505D2CD-33F2-DB42-BDE9-5F47D8682222}" destId="{0F7B0D8E-7584-D743-9155-8E28BA5BE53A}" srcOrd="0" destOrd="0" presId="urn:microsoft.com/office/officeart/2005/8/layout/hierarchy4"/>
    <dgm:cxn modelId="{735DEE39-8574-3A4E-BDD6-8BF72AA9484B}" type="presParOf" srcId="{B505D2CD-33F2-DB42-BDE9-5F47D8682222}" destId="{E67AF9B7-09F6-9C40-A4DE-735A075385B7}" srcOrd="1" destOrd="0" presId="urn:microsoft.com/office/officeart/2005/8/layout/hierarchy4"/>
    <dgm:cxn modelId="{569046D6-420D-984B-AAF3-8A9889F1E1C2}" type="presParOf" srcId="{B505D2CD-33F2-DB42-BDE9-5F47D8682222}" destId="{B352394E-72B1-2B4C-85F2-4955A3B7F743}" srcOrd="2" destOrd="0" presId="urn:microsoft.com/office/officeart/2005/8/layout/hierarchy4"/>
    <dgm:cxn modelId="{8E603EE1-CADA-D444-ABC3-4FB87401FF78}" type="presParOf" srcId="{B352394E-72B1-2B4C-85F2-4955A3B7F743}" destId="{3A6CC8F9-2ECA-6B47-9480-3E5241CC066E}" srcOrd="0" destOrd="0" presId="urn:microsoft.com/office/officeart/2005/8/layout/hierarchy4"/>
    <dgm:cxn modelId="{D43EE483-E205-6E40-A15B-4058D00B233D}" type="presParOf" srcId="{3A6CC8F9-2ECA-6B47-9480-3E5241CC066E}" destId="{538DEA1A-5336-1242-A731-ECF2BB315A71}" srcOrd="0" destOrd="0" presId="urn:microsoft.com/office/officeart/2005/8/layout/hierarchy4"/>
    <dgm:cxn modelId="{E726E68D-6268-1A42-98E5-60B8B79D7491}" type="presParOf" srcId="{3A6CC8F9-2ECA-6B47-9480-3E5241CC066E}" destId="{FF346199-CE63-F640-8ECA-EE50A16287C3}" srcOrd="1" destOrd="0" presId="urn:microsoft.com/office/officeart/2005/8/layout/hierarchy4"/>
    <dgm:cxn modelId="{FBD9B365-3E7A-7344-AC12-E610EDA7A7B1}" type="presParOf" srcId="{B352394E-72B1-2B4C-85F2-4955A3B7F743}" destId="{B7DAC395-F194-CB48-9536-5D3326ADE833}" srcOrd="1" destOrd="0" presId="urn:microsoft.com/office/officeart/2005/8/layout/hierarchy4"/>
    <dgm:cxn modelId="{83829AEF-D7F5-1940-8228-BA44ED950BA8}" type="presParOf" srcId="{B352394E-72B1-2B4C-85F2-4955A3B7F743}" destId="{08D84D26-4AE8-E24D-8236-48ED80B1FB42}" srcOrd="2" destOrd="0" presId="urn:microsoft.com/office/officeart/2005/8/layout/hierarchy4"/>
    <dgm:cxn modelId="{13BEF36D-A875-AC4A-9797-B09B1FACA308}" type="presParOf" srcId="{08D84D26-4AE8-E24D-8236-48ED80B1FB42}" destId="{73B179FE-8D42-DE4A-93F8-D71013214C3C}" srcOrd="0" destOrd="0" presId="urn:microsoft.com/office/officeart/2005/8/layout/hierarchy4"/>
    <dgm:cxn modelId="{310F9A45-3356-1A4D-ACC3-CE018B5075C2}" type="presParOf" srcId="{08D84D26-4AE8-E24D-8236-48ED80B1FB42}" destId="{04022D87-CB05-5D4F-B34D-207109359823}" srcOrd="1" destOrd="0" presId="urn:microsoft.com/office/officeart/2005/8/layout/hierarchy4"/>
    <dgm:cxn modelId="{3A86DC14-CC18-7B46-99F2-A416855E3F84}" type="presParOf" srcId="{B352394E-72B1-2B4C-85F2-4955A3B7F743}" destId="{71BF2751-73B2-A24F-8394-1076AA59C25E}" srcOrd="3" destOrd="0" presId="urn:microsoft.com/office/officeart/2005/8/layout/hierarchy4"/>
    <dgm:cxn modelId="{C70DFA5B-800B-1A44-A9C2-4B59DF6A332F}" type="presParOf" srcId="{B352394E-72B1-2B4C-85F2-4955A3B7F743}" destId="{FD5848C9-9F8C-AE40-8534-C7A5CACDD99F}" srcOrd="4" destOrd="0" presId="urn:microsoft.com/office/officeart/2005/8/layout/hierarchy4"/>
    <dgm:cxn modelId="{5803F73D-DD17-FB49-B2AE-D31F14012BE5}" type="presParOf" srcId="{FD5848C9-9F8C-AE40-8534-C7A5CACDD99F}" destId="{B761011A-ABAB-F446-B3FF-37519254E99C}" srcOrd="0" destOrd="0" presId="urn:microsoft.com/office/officeart/2005/8/layout/hierarchy4"/>
    <dgm:cxn modelId="{FF08DED2-17BF-2A4C-8A82-A465B20EBF76}" type="presParOf" srcId="{FD5848C9-9F8C-AE40-8534-C7A5CACDD99F}" destId="{97B02BC3-45DB-DE43-BA96-9D6E7E83645A}" srcOrd="1" destOrd="0" presId="urn:microsoft.com/office/officeart/2005/8/layout/hierarchy4"/>
    <dgm:cxn modelId="{8313A489-6902-2249-9FB2-86F007C042EF}" type="presParOf" srcId="{B352394E-72B1-2B4C-85F2-4955A3B7F743}" destId="{4595A054-779F-5D41-BDB0-EB941B60524D}" srcOrd="5" destOrd="0" presId="urn:microsoft.com/office/officeart/2005/8/layout/hierarchy4"/>
    <dgm:cxn modelId="{BE7B15BE-05B5-EB4A-AA95-E643A67CD610}" type="presParOf" srcId="{B352394E-72B1-2B4C-85F2-4955A3B7F743}" destId="{5E41247A-718E-824E-82F4-7F18ED87ADCE}" srcOrd="6" destOrd="0" presId="urn:microsoft.com/office/officeart/2005/8/layout/hierarchy4"/>
    <dgm:cxn modelId="{294E513A-0036-A847-8BAA-309EF8BFBE48}" type="presParOf" srcId="{5E41247A-718E-824E-82F4-7F18ED87ADCE}" destId="{68DBDBB2-37CD-2048-B43F-6C3EAB9C3927}" srcOrd="0" destOrd="0" presId="urn:microsoft.com/office/officeart/2005/8/layout/hierarchy4"/>
    <dgm:cxn modelId="{F5DF139C-EB19-6B4F-B4FC-E5E8723AB923}" type="presParOf" srcId="{5E41247A-718E-824E-82F4-7F18ED87ADCE}" destId="{35095EC3-E84A-8845-A67F-6AB95D39B0E7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6E70C2-F892-764C-A432-C9B809B1D0AD}">
      <dsp:nvSpPr>
        <dsp:cNvPr id="0" name=""/>
        <dsp:cNvSpPr/>
      </dsp:nvSpPr>
      <dsp:spPr>
        <a:xfrm>
          <a:off x="148" y="838"/>
          <a:ext cx="9556298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400" kern="1200" dirty="0"/>
            <a:t>Features of tau aggregates</a:t>
          </a:r>
        </a:p>
      </dsp:txBody>
      <dsp:txXfrm>
        <a:off x="38796" y="39486"/>
        <a:ext cx="9479002" cy="1242238"/>
      </dsp:txXfrm>
    </dsp:sp>
    <dsp:sp modelId="{9337ECE9-FB7C-7948-AD7D-877740603952}">
      <dsp:nvSpPr>
        <dsp:cNvPr id="0" name=""/>
        <dsp:cNvSpPr/>
      </dsp:nvSpPr>
      <dsp:spPr>
        <a:xfrm>
          <a:off x="148" y="1485000"/>
          <a:ext cx="1865222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500" kern="1200" dirty="0"/>
            <a:t>Number</a:t>
          </a:r>
        </a:p>
      </dsp:txBody>
      <dsp:txXfrm>
        <a:off x="38796" y="1523648"/>
        <a:ext cx="1787926" cy="1242238"/>
      </dsp:txXfrm>
    </dsp:sp>
    <dsp:sp modelId="{6B29A33D-7695-1C4C-A165-DF63E3C18B17}">
      <dsp:nvSpPr>
        <dsp:cNvPr id="0" name=""/>
        <dsp:cNvSpPr/>
      </dsp:nvSpPr>
      <dsp:spPr>
        <a:xfrm>
          <a:off x="148" y="2969162"/>
          <a:ext cx="91342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Raw counts</a:t>
          </a:r>
        </a:p>
      </dsp:txBody>
      <dsp:txXfrm>
        <a:off x="26901" y="2995915"/>
        <a:ext cx="859923" cy="1266028"/>
      </dsp:txXfrm>
    </dsp:sp>
    <dsp:sp modelId="{A3CC2098-8863-EF45-9D35-5549ADE0BCA2}">
      <dsp:nvSpPr>
        <dsp:cNvPr id="0" name=""/>
        <dsp:cNvSpPr/>
      </dsp:nvSpPr>
      <dsp:spPr>
        <a:xfrm>
          <a:off x="951941" y="2969162"/>
          <a:ext cx="91342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Raw counts/DAPI</a:t>
          </a:r>
        </a:p>
      </dsp:txBody>
      <dsp:txXfrm>
        <a:off x="978694" y="2995915"/>
        <a:ext cx="859923" cy="1266028"/>
      </dsp:txXfrm>
    </dsp:sp>
    <dsp:sp modelId="{DF991F88-720F-AC49-9C35-8D01731BB523}">
      <dsp:nvSpPr>
        <dsp:cNvPr id="0" name=""/>
        <dsp:cNvSpPr/>
      </dsp:nvSpPr>
      <dsp:spPr>
        <a:xfrm>
          <a:off x="1942099" y="1485000"/>
          <a:ext cx="376880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500" kern="1200" dirty="0"/>
            <a:t>Area</a:t>
          </a:r>
        </a:p>
      </dsp:txBody>
      <dsp:txXfrm>
        <a:off x="1980747" y="1523648"/>
        <a:ext cx="3691513" cy="1242238"/>
      </dsp:txXfrm>
    </dsp:sp>
    <dsp:sp modelId="{DE3F27D6-D294-4641-9352-CCAC7A0CEFD5}">
      <dsp:nvSpPr>
        <dsp:cNvPr id="0" name=""/>
        <dsp:cNvSpPr/>
      </dsp:nvSpPr>
      <dsp:spPr>
        <a:xfrm>
          <a:off x="1942099" y="2969162"/>
          <a:ext cx="91342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Single</a:t>
          </a:r>
        </a:p>
      </dsp:txBody>
      <dsp:txXfrm>
        <a:off x="1968852" y="2995915"/>
        <a:ext cx="859923" cy="1266028"/>
      </dsp:txXfrm>
    </dsp:sp>
    <dsp:sp modelId="{882D56BD-BC3F-F04E-BDFC-740AA76AEE6C}">
      <dsp:nvSpPr>
        <dsp:cNvPr id="0" name=""/>
        <dsp:cNvSpPr/>
      </dsp:nvSpPr>
      <dsp:spPr>
        <a:xfrm>
          <a:off x="2893892" y="2969162"/>
          <a:ext cx="91342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Average</a:t>
          </a:r>
        </a:p>
      </dsp:txBody>
      <dsp:txXfrm>
        <a:off x="2920645" y="2995915"/>
        <a:ext cx="859923" cy="1266028"/>
      </dsp:txXfrm>
    </dsp:sp>
    <dsp:sp modelId="{37EA1DEB-A1C8-AC48-83F6-00766C5DF2E3}">
      <dsp:nvSpPr>
        <dsp:cNvPr id="0" name=""/>
        <dsp:cNvSpPr/>
      </dsp:nvSpPr>
      <dsp:spPr>
        <a:xfrm>
          <a:off x="3845686" y="2969162"/>
          <a:ext cx="91342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Total</a:t>
          </a:r>
        </a:p>
      </dsp:txBody>
      <dsp:txXfrm>
        <a:off x="3872439" y="2995915"/>
        <a:ext cx="859923" cy="1266028"/>
      </dsp:txXfrm>
    </dsp:sp>
    <dsp:sp modelId="{BCC43919-4AAB-BE40-90A7-8D4EB0FE672E}">
      <dsp:nvSpPr>
        <dsp:cNvPr id="0" name=""/>
        <dsp:cNvSpPr/>
      </dsp:nvSpPr>
      <dsp:spPr>
        <a:xfrm>
          <a:off x="4797479" y="2969162"/>
          <a:ext cx="91342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Total/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DAPI</a:t>
          </a:r>
        </a:p>
      </dsp:txBody>
      <dsp:txXfrm>
        <a:off x="4824232" y="2995915"/>
        <a:ext cx="859923" cy="1266028"/>
      </dsp:txXfrm>
    </dsp:sp>
    <dsp:sp modelId="{0F7B0D8E-7584-D743-9155-8E28BA5BE53A}">
      <dsp:nvSpPr>
        <dsp:cNvPr id="0" name=""/>
        <dsp:cNvSpPr/>
      </dsp:nvSpPr>
      <dsp:spPr>
        <a:xfrm>
          <a:off x="5787637" y="1485000"/>
          <a:ext cx="376880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500" kern="1200" dirty="0"/>
            <a:t>Integrated Density</a:t>
          </a:r>
        </a:p>
      </dsp:txBody>
      <dsp:txXfrm>
        <a:off x="5826285" y="1523648"/>
        <a:ext cx="3691513" cy="1242238"/>
      </dsp:txXfrm>
    </dsp:sp>
    <dsp:sp modelId="{538DEA1A-5336-1242-A731-ECF2BB315A71}">
      <dsp:nvSpPr>
        <dsp:cNvPr id="0" name=""/>
        <dsp:cNvSpPr/>
      </dsp:nvSpPr>
      <dsp:spPr>
        <a:xfrm>
          <a:off x="5787637" y="2969162"/>
          <a:ext cx="91342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Single</a:t>
          </a:r>
        </a:p>
      </dsp:txBody>
      <dsp:txXfrm>
        <a:off x="5814390" y="2995915"/>
        <a:ext cx="859923" cy="1266028"/>
      </dsp:txXfrm>
    </dsp:sp>
    <dsp:sp modelId="{73B179FE-8D42-DE4A-93F8-D71013214C3C}">
      <dsp:nvSpPr>
        <dsp:cNvPr id="0" name=""/>
        <dsp:cNvSpPr/>
      </dsp:nvSpPr>
      <dsp:spPr>
        <a:xfrm>
          <a:off x="6739430" y="2969162"/>
          <a:ext cx="91342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Average</a:t>
          </a:r>
        </a:p>
      </dsp:txBody>
      <dsp:txXfrm>
        <a:off x="6766183" y="2995915"/>
        <a:ext cx="859923" cy="1266028"/>
      </dsp:txXfrm>
    </dsp:sp>
    <dsp:sp modelId="{B761011A-ABAB-F446-B3FF-37519254E99C}">
      <dsp:nvSpPr>
        <dsp:cNvPr id="0" name=""/>
        <dsp:cNvSpPr/>
      </dsp:nvSpPr>
      <dsp:spPr>
        <a:xfrm>
          <a:off x="7691223" y="2969162"/>
          <a:ext cx="91342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Total</a:t>
          </a:r>
        </a:p>
      </dsp:txBody>
      <dsp:txXfrm>
        <a:off x="7717976" y="2995915"/>
        <a:ext cx="859923" cy="1266028"/>
      </dsp:txXfrm>
    </dsp:sp>
    <dsp:sp modelId="{68DBDBB2-37CD-2048-B43F-6C3EAB9C3927}">
      <dsp:nvSpPr>
        <dsp:cNvPr id="0" name=""/>
        <dsp:cNvSpPr/>
      </dsp:nvSpPr>
      <dsp:spPr>
        <a:xfrm>
          <a:off x="8643017" y="2969162"/>
          <a:ext cx="913429" cy="13195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Total/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600" kern="1200" dirty="0"/>
            <a:t>DAPI</a:t>
          </a:r>
        </a:p>
      </dsp:txBody>
      <dsp:txXfrm>
        <a:off x="8669770" y="2995915"/>
        <a:ext cx="859923" cy="12660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6A93B-169F-2544-875F-A67D4498CC94}" type="datetimeFigureOut">
              <a:rPr kumimoji="1" lang="zh-CN" altLang="en-US" smtClean="0"/>
              <a:t>2022/10/10</a:t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9F6722-605D-BA42-89F4-43AE4A0398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2776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F6722-605D-BA42-89F4-43AE4A039861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480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  <a:p>
            <a:r>
              <a:rPr kumimoji="1" lang="en-US" altLang="zh-CN" dirty="0"/>
              <a:t>SD tells us dispersion of individual observations about the mean. a low SD signifies less variability while high SD indicates more spread out of data. 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Sample mean ( X ) estimates the true but unknown population mean (</a:t>
            </a:r>
            <a:r>
              <a:rPr kumimoji="1" lang="el-GR" altLang="zh-CN" dirty="0"/>
              <a:t>μ) </a:t>
            </a:r>
            <a:r>
              <a:rPr kumimoji="1" lang="en-US" altLang="zh-CN" dirty="0"/>
              <a:t>and sample SD (s) estimates population SD (s). </a:t>
            </a:r>
          </a:p>
          <a:p>
            <a:r>
              <a:rPr kumimoji="1" lang="en-US" altLang="zh-CN" b="1" dirty="0"/>
              <a:t>However, the precision with which sample results determine population parameters needs to be addressed.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SEM is the standard deviation of mean of random samples drawn from the original population.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This shows that SEM is a measure of the precision with which sample mean X estimate the population mean </a:t>
            </a:r>
            <a:r>
              <a:rPr kumimoji="1" lang="el-GR" altLang="zh-CN" dirty="0"/>
              <a:t>μ. </a:t>
            </a:r>
            <a:r>
              <a:rPr kumimoji="1" lang="en-US" altLang="zh-CN" dirty="0"/>
              <a:t>The precision increases as the sample size increases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However, SEM by itself doesn’t convey much useful information. Its main function is to help construct confidence intervals (CI).</a:t>
            </a:r>
          </a:p>
          <a:p>
            <a:r>
              <a:rPr kumimoji="1" lang="en-US" altLang="zh-CN" b="1" dirty="0"/>
              <a:t>Use of SEM should be limited to compute CI which measures the precision of population estimate.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F6722-605D-BA42-89F4-43AE4A03986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7758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To study the entire population is time and resource intensive and not always feasible; therefore studies are often done on the sample. These findings are further generalized to the larger, unobserved population using inferential statistics.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SD tells us dispersion of individual observations about the mean. a low SD signifies less variability while high SD indicates more spread out of data. 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Sample mean ( X ) estimates the true but unknown population mean (</a:t>
            </a:r>
            <a:r>
              <a:rPr kumimoji="1" lang="el-GR" altLang="zh-CN" dirty="0"/>
              <a:t>μ) </a:t>
            </a:r>
            <a:r>
              <a:rPr kumimoji="1" lang="en-US" altLang="zh-CN" dirty="0"/>
              <a:t>and sample SD (s) estimates population SD (s). </a:t>
            </a:r>
          </a:p>
          <a:p>
            <a:r>
              <a:rPr kumimoji="1" lang="en-US" altLang="zh-CN" b="1" dirty="0"/>
              <a:t>However, the precision with which sample results determine population parameters needs to be addressed.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SEM is the standard deviation of mean of random samples drawn from the original population.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This shows that SEM is a measure of the precision with which sample mean X estimate the population mean </a:t>
            </a:r>
            <a:r>
              <a:rPr kumimoji="1" lang="el-GR" altLang="zh-CN" dirty="0"/>
              <a:t>μ. </a:t>
            </a:r>
            <a:r>
              <a:rPr kumimoji="1" lang="en-US" altLang="zh-CN" dirty="0"/>
              <a:t>The precision increases as the sample size increases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However, SEM by itself doesn’t convey much useful information. Its main function is to help construct confidence intervals (CI).</a:t>
            </a:r>
          </a:p>
          <a:p>
            <a:r>
              <a:rPr kumimoji="1" lang="en-US" altLang="zh-CN" b="1" dirty="0"/>
              <a:t>Use of SEM should be limited to compute CI which measures the precision of population estimate.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F6722-605D-BA42-89F4-43AE4A03986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0324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Number of aggregates per well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Area of aggregates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The average area of aggregates on one well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The total area of aggregates on one well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The total area of aggregates on one well/DAPI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Integrated Density (</a:t>
            </a:r>
            <a:r>
              <a:rPr kumimoji="1" lang="en-US" altLang="zh-CN" dirty="0" err="1"/>
              <a:t>IntDen</a:t>
            </a:r>
            <a:r>
              <a:rPr kumimoji="1" lang="en-US" altLang="zh-CN" dirty="0"/>
              <a:t>) of aggregates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The average </a:t>
            </a:r>
            <a:r>
              <a:rPr kumimoji="1" lang="en-US" altLang="zh-CN" dirty="0" err="1"/>
              <a:t>IntDen</a:t>
            </a:r>
            <a:r>
              <a:rPr kumimoji="1" lang="en-US" altLang="zh-CN" dirty="0"/>
              <a:t> of aggregates on one well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The total </a:t>
            </a:r>
            <a:r>
              <a:rPr kumimoji="1" lang="en-US" altLang="zh-CN" dirty="0" err="1"/>
              <a:t>IntDen</a:t>
            </a:r>
            <a:r>
              <a:rPr kumimoji="1" lang="en-US" altLang="zh-CN" dirty="0"/>
              <a:t> of aggregates on one well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en-US" altLang="zh-CN" dirty="0"/>
              <a:t>The total </a:t>
            </a:r>
            <a:r>
              <a:rPr kumimoji="1" lang="en-US" altLang="zh-CN" dirty="0" err="1"/>
              <a:t>IntDen</a:t>
            </a:r>
            <a:r>
              <a:rPr kumimoji="1" lang="en-US" altLang="zh-CN" dirty="0"/>
              <a:t> of aggregates on one well/DAPI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F6722-605D-BA42-89F4-43AE4A03986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6023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F6722-605D-BA42-89F4-43AE4A039861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20457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9F6722-605D-BA42-89F4-43AE4A039861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8167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DEAED-DDB8-E740-BB67-A4E3FC4DB7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F6775-538B-F44F-BC1C-D3C1798669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zh-CN"/>
              <a:t>Click to edit Master subtitle style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D222E-8DED-7140-A2DB-605DF808A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63E3A-E10C-5744-9B25-88325AA7D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1539B-0740-D543-89BF-FC11CC1DE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93644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434EC-7B83-E140-A9A3-5467CA7BE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083763-55F6-A546-BC9D-D2C5D0A255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791B8-54A2-0D42-9BE8-F8DBB3159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14B1F-B761-DB4B-8D45-C8128CF04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31C1C-687F-7A40-88F8-CFA7E0DF3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2431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13D853-BB46-CC4C-B2F3-D663581F6D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2363EE-4879-D847-9806-546A76C93A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0D9F6-364F-E146-B669-C367B35B9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5C2B7-B9CE-C745-8582-8A495D3AD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DADA5-0E0D-3E4C-AD1A-41CF0526A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1938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4D5B5-5AF1-1A4F-BBC6-9CE47E546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0C9FC-E1A9-604A-BC00-42DB94B51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1CFCC-91E9-C441-AD35-563ACECD7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72519-CF8E-6F4D-B029-69930B633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ECDB8-4A97-4A4F-A020-5B1D771BB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300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13930-DF68-7940-9084-C46521C56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17E76-8521-6241-9AE5-10881699A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37B62-5079-BA47-89C7-75E077CBC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FF010-BB3B-2D43-8ED9-EEE241F14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C0167-E3C2-8A46-B208-96AB09687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5490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222F-FBE2-D941-B8A3-AA9049EEA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D3864-E4B3-A34D-81A3-786BCE0FBF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522BAF-67F4-6B4F-AC2E-F09EB7176D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7A72D-9E53-1B4F-8B0B-943805336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E3B23-B2FD-2B49-A8DB-5FED214EA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9C532-1C43-4A42-A6D9-D567AA9F6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21511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EB495-1BB6-454C-95DD-B654638CA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89E92F-D863-424C-90CA-87B82824CD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3E5000-FB5B-5940-919D-B2D6214D49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34D13F-EA36-A548-B49A-5B942790F5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3586F2-23A3-394A-A4DF-C510B5F572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52E6A5-3177-854C-949A-3D1DDE4AD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93424D-51AF-5E40-8737-E7E0646E4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8253AD-C4AF-8C41-8242-E9F934708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9914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DAF17-CCD2-D345-A5FE-6CB189775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B6E17A-08FE-3747-90FF-C0B51EB9F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6F978B-DCEF-7544-9CDB-AAB112742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203DC-C570-DB4D-A88C-8257E989A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2314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841BE2-BAD2-8F42-96DA-AA1E0E84D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0049F1-BD28-374B-ABD0-1CFB4FC43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71A045-C3CE-F348-B494-A7A3DAA9A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821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2C241-ECDF-2745-9F4F-1B1907CF6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C62161-4AA0-9946-B8FC-49126823E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E24FC9-C997-4A45-AE1D-2772E330F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0EAFAA-4A26-6C48-816A-B8D84D077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4A9E27-9EE4-474F-A323-26D6ECB28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DAD7F2-0F5C-7243-B2D6-3719BF10E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113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F9F8A-1CC5-2140-91B6-03AA60690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586AEB-DC55-2144-9AB3-EB84112C1C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9BDC18-27F1-4B4E-864D-4B020C407E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BE60C7-C16C-4040-9206-9F4A447D3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1A60CF-1FCC-5D46-8ED8-4D73CDD8E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2441B9-B102-A34F-B847-7FC42EA43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567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8BD527-A57B-AA4B-B9D4-3FBCE0BAE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098F67-B6B5-7D46-AF3F-C45123817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12D36-FAF8-914A-AE31-FD2F656D0A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0B9F8A-A37F-4E47-A419-86C2A9599BFA}" type="datetimeFigureOut">
              <a:rPr kumimoji="1" lang="zh-CN" altLang="en-US" smtClean="0"/>
              <a:t>2022/10/9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274CA6-C183-3F41-ADB9-2F8F8D70C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B7D2F-40F4-A84F-ABBE-7CD17BB451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292D1-4638-A743-ACCB-68A2692BDD0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983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10358-C9D3-734D-8043-C8CF751FE9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err="1"/>
              <a:t>Hek</a:t>
            </a:r>
            <a:r>
              <a:rPr kumimoji="1" lang="zh-CN" altLang="en-US" dirty="0"/>
              <a:t> </a:t>
            </a:r>
            <a:r>
              <a:rPr kumimoji="1" lang="en-US" altLang="zh-CN" dirty="0"/>
              <a:t>cell project report</a:t>
            </a:r>
            <a:endParaRPr kumimoji="1" lang="zh-CN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40ADEB-2AD2-7A4E-B6E4-40B4003BE2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Ningxin Kang</a:t>
            </a:r>
          </a:p>
          <a:p>
            <a:r>
              <a:rPr kumimoji="1" lang="en-US" altLang="zh-CN" dirty="0"/>
              <a:t>Chen Lab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0624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7F4E2-969D-3F4C-A673-33290022B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52" y="487790"/>
            <a:ext cx="2810108" cy="2941210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Total area of aggregates on one well/DAPI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B8006E-4736-0C4E-94A1-19AC10D6E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363022" y="0"/>
            <a:ext cx="85725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2A6FE4-1055-054F-9422-73FD8909FF9E}"/>
              </a:ext>
            </a:extLst>
          </p:cNvPr>
          <p:cNvSpPr txBox="1"/>
          <p:nvPr/>
        </p:nvSpPr>
        <p:spPr>
          <a:xfrm>
            <a:off x="468352" y="2974953"/>
            <a:ext cx="2475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/>
              <a:t>(left) per image</a:t>
            </a:r>
            <a:br>
              <a:rPr kumimoji="1" lang="en-US" altLang="zh-CN" sz="1800" dirty="0"/>
            </a:br>
            <a:r>
              <a:rPr kumimoji="1" lang="en-US" altLang="zh-CN" sz="1800" dirty="0"/>
              <a:t>(right) per mouse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7674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B8006E-4736-0C4E-94A1-19AC10D6E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094366" y="732611"/>
            <a:ext cx="10003268" cy="5392776"/>
          </a:xfrm>
        </p:spPr>
      </p:pic>
    </p:spTree>
    <p:extLst>
      <p:ext uri="{BB962C8B-B14F-4D97-AF65-F5344CB8AC3E}">
        <p14:creationId xmlns:p14="http://schemas.microsoft.com/office/powerpoint/2010/main" val="2858472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7F4E2-969D-3F4C-A673-33290022B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51" y="487790"/>
            <a:ext cx="3151149" cy="2277712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Average </a:t>
            </a:r>
            <a:r>
              <a:rPr kumimoji="1" lang="en-US" altLang="zh-CN" dirty="0" err="1"/>
              <a:t>IntDen</a:t>
            </a:r>
            <a:r>
              <a:rPr kumimoji="1" lang="en-US" altLang="zh-CN" dirty="0"/>
              <a:t> of aggregates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B8006E-4736-0C4E-94A1-19AC10D6E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363022" y="0"/>
            <a:ext cx="85725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2A6FE4-1055-054F-9422-73FD8909FF9E}"/>
              </a:ext>
            </a:extLst>
          </p:cNvPr>
          <p:cNvSpPr txBox="1"/>
          <p:nvPr/>
        </p:nvSpPr>
        <p:spPr>
          <a:xfrm>
            <a:off x="468351" y="2339333"/>
            <a:ext cx="2475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/>
              <a:t>(left) per image</a:t>
            </a:r>
            <a:br>
              <a:rPr kumimoji="1" lang="en-US" altLang="zh-CN" sz="1800" dirty="0"/>
            </a:br>
            <a:r>
              <a:rPr kumimoji="1" lang="en-US" altLang="zh-CN" sz="1800" dirty="0"/>
              <a:t>(right) per mouse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0384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7F4E2-969D-3F4C-A673-33290022B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51" y="487789"/>
            <a:ext cx="3033131" cy="2846425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Total </a:t>
            </a:r>
            <a:r>
              <a:rPr kumimoji="1" lang="en-US" altLang="zh-CN" dirty="0" err="1"/>
              <a:t>IntDen</a:t>
            </a:r>
            <a:r>
              <a:rPr kumimoji="1" lang="en-US" altLang="zh-CN" dirty="0"/>
              <a:t> of aggregates on one well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B8006E-4736-0C4E-94A1-19AC10D6E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363022" y="0"/>
            <a:ext cx="85725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2A6FE4-1055-054F-9422-73FD8909FF9E}"/>
              </a:ext>
            </a:extLst>
          </p:cNvPr>
          <p:cNvSpPr txBox="1"/>
          <p:nvPr/>
        </p:nvSpPr>
        <p:spPr>
          <a:xfrm>
            <a:off x="468351" y="2687883"/>
            <a:ext cx="2475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/>
              <a:t>(left) per image</a:t>
            </a:r>
            <a:br>
              <a:rPr kumimoji="1" lang="en-US" altLang="zh-CN" sz="1800" dirty="0"/>
            </a:br>
            <a:r>
              <a:rPr kumimoji="1" lang="en-US" altLang="zh-CN" sz="1800" dirty="0"/>
              <a:t>(right) per mouse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45962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7F4E2-969D-3F4C-A673-33290022B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51" y="487789"/>
            <a:ext cx="3033131" cy="3203265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Total </a:t>
            </a:r>
            <a:r>
              <a:rPr kumimoji="1" lang="en-US" altLang="zh-CN" dirty="0" err="1"/>
              <a:t>IntDen</a:t>
            </a:r>
            <a:r>
              <a:rPr kumimoji="1" lang="en-US" altLang="zh-CN" dirty="0"/>
              <a:t> of aggregates on one well/DAPI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B8006E-4736-0C4E-94A1-19AC10D6E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363022" y="0"/>
            <a:ext cx="85725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2A6FE4-1055-054F-9422-73FD8909FF9E}"/>
              </a:ext>
            </a:extLst>
          </p:cNvPr>
          <p:cNvSpPr txBox="1"/>
          <p:nvPr/>
        </p:nvSpPr>
        <p:spPr>
          <a:xfrm>
            <a:off x="468351" y="3367888"/>
            <a:ext cx="2475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/>
              <a:t>(left) per image</a:t>
            </a:r>
            <a:br>
              <a:rPr kumimoji="1" lang="en-US" altLang="zh-CN" sz="1800" dirty="0"/>
            </a:br>
            <a:r>
              <a:rPr kumimoji="1" lang="en-US" altLang="zh-CN" sz="1800" dirty="0"/>
              <a:t>(right) per mouse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1187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C702D-00A8-ED4D-8091-27E3D425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Dataset description</a:t>
            </a:r>
            <a:endParaRPr kumimoji="1" lang="zh-CN" alt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032A33F-57C5-E247-BCC7-19365C4FBC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8217827"/>
              </p:ext>
            </p:extLst>
          </p:nvPr>
        </p:nvGraphicFramePr>
        <p:xfrm>
          <a:off x="838200" y="1825625"/>
          <a:ext cx="10515596" cy="11125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628899">
                  <a:extLst>
                    <a:ext uri="{9D8B030D-6E8A-4147-A177-3AD203B41FA5}">
                      <a16:colId xmlns:a16="http://schemas.microsoft.com/office/drawing/2014/main" val="448257124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3410646352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3304402625"/>
                    </a:ext>
                  </a:extLst>
                </a:gridCol>
                <a:gridCol w="2628899">
                  <a:extLst>
                    <a:ext uri="{9D8B030D-6E8A-4147-A177-3AD203B41FA5}">
                      <a16:colId xmlns:a16="http://schemas.microsoft.com/office/drawing/2014/main" val="32489089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BHB Diet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Control Diet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Sum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942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Number of mouse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0166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Number of regions took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4*4 = 16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5*4 = 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887877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18B2DB3-AA3A-BC40-8378-92AC3BA084B1}"/>
              </a:ext>
            </a:extLst>
          </p:cNvPr>
          <p:cNvSpPr txBox="1"/>
          <p:nvPr/>
        </p:nvSpPr>
        <p:spPr>
          <a:xfrm>
            <a:off x="838200" y="4070633"/>
            <a:ext cx="68266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*Supplementary Discussion 1 over the </a:t>
            </a:r>
            <a:r>
              <a:rPr kumimoji="1" lang="en-US" altLang="zh-CN" u="sng" dirty="0"/>
              <a:t>technical repeats</a:t>
            </a:r>
            <a:r>
              <a:rPr kumimoji="1" lang="zh-CN" altLang="en-US" dirty="0"/>
              <a:t> </a:t>
            </a:r>
            <a:r>
              <a:rPr kumimoji="1" lang="en-US" altLang="zh-CN" dirty="0"/>
              <a:t>(on Slack):</a:t>
            </a:r>
          </a:p>
          <a:p>
            <a:pPr marL="285750" indent="-285750">
              <a:buFontTx/>
              <a:buChar char="-"/>
            </a:pPr>
            <a:r>
              <a:rPr kumimoji="1" lang="en-US" altLang="zh-CN" dirty="0"/>
              <a:t>4</a:t>
            </a:r>
            <a:r>
              <a:rPr kumimoji="1" lang="zh-CN" altLang="en-US" dirty="0"/>
              <a:t> </a:t>
            </a:r>
            <a:r>
              <a:rPr kumimoji="1" lang="en-US" altLang="zh-CN" dirty="0"/>
              <a:t>diff regions are selected on one petri dish</a:t>
            </a:r>
          </a:p>
          <a:p>
            <a:pPr marL="285750" indent="-285750">
              <a:buFontTx/>
              <a:buChar char="-"/>
            </a:pPr>
            <a:r>
              <a:rPr kumimoji="1" lang="en-US" altLang="zh-CN" dirty="0"/>
              <a:t>They are not replicates, so can be used for increasing statistical power</a:t>
            </a:r>
          </a:p>
        </p:txBody>
      </p:sp>
      <p:pic>
        <p:nvPicPr>
          <p:cNvPr id="8" name="Picture 7" descr="A picture containing text, electronics, monitor, display&#10;&#10;Description automatically generated">
            <a:extLst>
              <a:ext uri="{FF2B5EF4-FFF2-40B4-BE49-F238E27FC236}">
                <a16:creationId xmlns:a16="http://schemas.microsoft.com/office/drawing/2014/main" id="{58E42A04-9F34-A14C-8614-6EE22181D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6998" y="3305922"/>
            <a:ext cx="2625870" cy="3186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84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7D1D-BAD1-124B-BD8F-A86258F0E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909" y="258422"/>
            <a:ext cx="8498847" cy="937938"/>
          </a:xfrm>
        </p:spPr>
        <p:txBody>
          <a:bodyPr>
            <a:normAutofit/>
          </a:bodyPr>
          <a:lstStyle/>
          <a:p>
            <a:r>
              <a:rPr kumimoji="1" lang="en-US" altLang="zh-CN" sz="2000" dirty="0"/>
              <a:t>*Supplementary Discussion 2 over </a:t>
            </a:r>
            <a:r>
              <a:rPr kumimoji="1" lang="en-US" altLang="zh-CN" sz="2000" u="sng" dirty="0"/>
              <a:t>SD vs SEM vs CI</a:t>
            </a:r>
            <a:r>
              <a:rPr kumimoji="1" lang="en-US" altLang="zh-CN" sz="2000" dirty="0"/>
              <a:t> (During Oct 6 meeting):</a:t>
            </a:r>
            <a:endParaRPr kumimoji="1" lang="zh-CN" altLang="en-US" sz="2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3E76C6A-2AE9-EF4F-B6AC-0BD127D1B2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3184" b="46088"/>
          <a:stretch/>
        </p:blipFill>
        <p:spPr>
          <a:xfrm>
            <a:off x="1644217" y="5597522"/>
            <a:ext cx="2001071" cy="86695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4DD548-7005-B740-A07B-A49CADB712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1271" b="38360"/>
          <a:stretch/>
        </p:blipFill>
        <p:spPr>
          <a:xfrm>
            <a:off x="5265081" y="5597523"/>
            <a:ext cx="1627789" cy="8669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DB8B557-D849-1248-8682-8C490A06D3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7545" b="56793"/>
          <a:stretch/>
        </p:blipFill>
        <p:spPr>
          <a:xfrm>
            <a:off x="7510139" y="5778986"/>
            <a:ext cx="3019962" cy="94780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4DFDB33-7790-5F4E-89A2-BFB5DCB6FF06}"/>
              </a:ext>
            </a:extLst>
          </p:cNvPr>
          <p:cNvSpPr txBox="1"/>
          <p:nvPr/>
        </p:nvSpPr>
        <p:spPr>
          <a:xfrm>
            <a:off x="1103148" y="5999733"/>
            <a:ext cx="723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SD</a:t>
            </a:r>
            <a:endParaRPr kumimoji="1" lang="zh-CN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74ABDE-82C0-A146-A965-BC1CF4F607B2}"/>
              </a:ext>
            </a:extLst>
          </p:cNvPr>
          <p:cNvSpPr txBox="1"/>
          <p:nvPr/>
        </p:nvSpPr>
        <p:spPr>
          <a:xfrm>
            <a:off x="4386470" y="5885359"/>
            <a:ext cx="931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SEM/SE</a:t>
            </a:r>
            <a:endParaRPr kumimoji="1" lang="zh-CN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528032-4946-3749-B0D1-954E32C8CF8F}"/>
              </a:ext>
            </a:extLst>
          </p:cNvPr>
          <p:cNvSpPr txBox="1"/>
          <p:nvPr/>
        </p:nvSpPr>
        <p:spPr>
          <a:xfrm>
            <a:off x="684909" y="1734235"/>
            <a:ext cx="1055293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kumimoji="1" lang="en-US" altLang="zh-CN" b="1" dirty="0"/>
              <a:t>S</a:t>
            </a:r>
            <a:r>
              <a:rPr kumimoji="1" lang="en-US" altLang="zh-CN" dirty="0"/>
              <a:t>tandard </a:t>
            </a:r>
            <a:r>
              <a:rPr kumimoji="1" lang="en-US" altLang="zh-CN" b="1" dirty="0"/>
              <a:t>D</a:t>
            </a:r>
            <a:r>
              <a:rPr kumimoji="1" lang="en-US" altLang="zh-CN" dirty="0"/>
              <a:t>eviation (SD) tells us the dispersion of individual observations about the mean.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kumimoji="1" lang="en-US" altLang="zh-CN" b="1" dirty="0"/>
              <a:t>S</a:t>
            </a:r>
            <a:r>
              <a:rPr kumimoji="1" lang="en-US" altLang="zh-CN" dirty="0"/>
              <a:t>tandard </a:t>
            </a:r>
            <a:r>
              <a:rPr kumimoji="1" lang="en-US" altLang="zh-CN" b="1" dirty="0"/>
              <a:t>E</a:t>
            </a:r>
            <a:r>
              <a:rPr kumimoji="1" lang="en-US" altLang="zh-CN" dirty="0"/>
              <a:t>rror of </a:t>
            </a:r>
            <a:r>
              <a:rPr kumimoji="1" lang="en-US" altLang="zh-CN" b="1" dirty="0"/>
              <a:t>M</a:t>
            </a:r>
            <a:r>
              <a:rPr kumimoji="1" lang="en-US" altLang="zh-CN" dirty="0"/>
              <a:t>ean (SEM/SE) is the standard deviation of the mean of random samples drawn from the original population.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kumimoji="1" lang="en-US" altLang="zh-CN" b="1" dirty="0"/>
              <a:t>C</a:t>
            </a:r>
            <a:r>
              <a:rPr kumimoji="1" lang="en-US" altLang="zh-CN" dirty="0"/>
              <a:t>onfidence </a:t>
            </a:r>
            <a:r>
              <a:rPr kumimoji="1" lang="en-US" altLang="zh-CN" b="1" dirty="0"/>
              <a:t>I</a:t>
            </a:r>
            <a:r>
              <a:rPr kumimoji="1" lang="en-US" altLang="zh-CN" dirty="0"/>
              <a:t>nterval (CI) is the range of values that is believed to encompass the actual (“true”) population value.</a:t>
            </a:r>
          </a:p>
          <a:p>
            <a:endParaRPr kumimoji="1" lang="en-US" altLang="zh-CN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kumimoji="1" lang="en-US" altLang="zh-CN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kumimoji="1" lang="en-US" altLang="zh-CN" b="1" dirty="0"/>
              <a:t>“The use of SEM should be limited to computing CI which measures the precision of population estimate.”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kumimoji="1" lang="en-US" altLang="zh-CN" b="1" dirty="0"/>
              <a:t>“Rule 4: because experimental biologists are usually trying to compare experimental results with controls, </a:t>
            </a:r>
            <a:r>
              <a:rPr kumimoji="1" lang="en-US" altLang="zh-CN" b="1" u="sng" dirty="0"/>
              <a:t>it is usually appropriate to show inferential error bars, such as SE or CI, rather than SD</a:t>
            </a:r>
            <a:r>
              <a:rPr kumimoji="1" lang="en-US" altLang="zh-CN" b="1" dirty="0"/>
              <a:t>. However, if n is very small (for example n = 3), rather than showing error bars and statistics, it is better to simply plot the individual data points.”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kumimoji="1" lang="en-US" altLang="zh-CN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kumimoji="1" lang="en-US" altLang="zh-CN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3995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7D1D-BAD1-124B-BD8F-A86258F0E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909" y="258422"/>
            <a:ext cx="8048273" cy="937938"/>
          </a:xfrm>
        </p:spPr>
        <p:txBody>
          <a:bodyPr>
            <a:normAutofit/>
          </a:bodyPr>
          <a:lstStyle/>
          <a:p>
            <a:r>
              <a:rPr kumimoji="1" lang="en-US" altLang="zh-CN" sz="2000" dirty="0"/>
              <a:t>*Supplementary Discussion 2 over </a:t>
            </a:r>
            <a:r>
              <a:rPr kumimoji="1" lang="en-US" altLang="zh-CN" sz="2000" u="sng" dirty="0"/>
              <a:t>SD vs SEM vs CI</a:t>
            </a:r>
            <a:r>
              <a:rPr kumimoji="1" lang="en-US" altLang="zh-CN" sz="2000" dirty="0"/>
              <a:t> (During Oct 6 meeting):</a:t>
            </a:r>
            <a:endParaRPr kumimoji="1" lang="zh-CN" alt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57FA6F-A5DB-F04E-99B6-03F4A7002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8104" y="1261675"/>
            <a:ext cx="4254500" cy="4089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9254AD-4BC0-D14B-B222-A6CB449B72F3}"/>
              </a:ext>
            </a:extLst>
          </p:cNvPr>
          <p:cNvSpPr txBox="1"/>
          <p:nvPr/>
        </p:nvSpPr>
        <p:spPr>
          <a:xfrm>
            <a:off x="3959900" y="2554745"/>
            <a:ext cx="1274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Population</a:t>
            </a:r>
            <a:endParaRPr kumimoji="1" lang="zh-CN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024C50-1E78-9647-8A71-06DC31F9A8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2596" y="1110924"/>
            <a:ext cx="4051300" cy="1562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830758-0190-CE48-A95F-A750548E8F9B}"/>
              </a:ext>
            </a:extLst>
          </p:cNvPr>
          <p:cNvSpPr txBox="1"/>
          <p:nvPr/>
        </p:nvSpPr>
        <p:spPr>
          <a:xfrm>
            <a:off x="5882289" y="2854312"/>
            <a:ext cx="6055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3 groups of random selections of samples from the population</a:t>
            </a:r>
            <a:endParaRPr kumimoji="1" lang="zh-CN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AB7313-96C6-9044-A841-31C85DAB28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2596" y="3493202"/>
            <a:ext cx="4254500" cy="1625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D2CB90-0DB9-4D42-BECB-D966A9E8CC36}"/>
              </a:ext>
            </a:extLst>
          </p:cNvPr>
          <p:cNvSpPr txBox="1"/>
          <p:nvPr/>
        </p:nvSpPr>
        <p:spPr>
          <a:xfrm>
            <a:off x="6892870" y="5349903"/>
            <a:ext cx="4254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Mean values of randomly selected groups</a:t>
            </a:r>
            <a:endParaRPr kumimoji="1" lang="zh-CN" alt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3E76C6A-2AE9-EF4F-B6AC-0BD127D1B2A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63184" b="46088"/>
          <a:stretch/>
        </p:blipFill>
        <p:spPr>
          <a:xfrm>
            <a:off x="1644217" y="5597522"/>
            <a:ext cx="2001071" cy="86695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4DD548-7005-B740-A07B-A49CADB712E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1271" b="38360"/>
          <a:stretch/>
        </p:blipFill>
        <p:spPr>
          <a:xfrm>
            <a:off x="5265081" y="5597523"/>
            <a:ext cx="1627789" cy="8669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DB8B557-D849-1248-8682-8C490A06D39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57545" b="56793"/>
          <a:stretch/>
        </p:blipFill>
        <p:spPr>
          <a:xfrm>
            <a:off x="7510139" y="5778986"/>
            <a:ext cx="3019962" cy="94780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4DFDB33-7790-5F4E-89A2-BFB5DCB6FF06}"/>
              </a:ext>
            </a:extLst>
          </p:cNvPr>
          <p:cNvSpPr txBox="1"/>
          <p:nvPr/>
        </p:nvSpPr>
        <p:spPr>
          <a:xfrm>
            <a:off x="1103148" y="5999733"/>
            <a:ext cx="723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SD</a:t>
            </a:r>
            <a:endParaRPr kumimoji="1" lang="zh-CN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74ABDE-82C0-A146-A965-BC1CF4F607B2}"/>
              </a:ext>
            </a:extLst>
          </p:cNvPr>
          <p:cNvSpPr txBox="1"/>
          <p:nvPr/>
        </p:nvSpPr>
        <p:spPr>
          <a:xfrm>
            <a:off x="4594497" y="5885359"/>
            <a:ext cx="723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SEM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3522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7E10B-A2DF-134A-8EE1-EAFD356DE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kumimoji="1" lang="en-US" altLang="zh-CN" sz="2400" dirty="0">
                <a:latin typeface="+mn-lt"/>
              </a:rPr>
              <a:t>Question: Is there any difference between the transcellular propagation pattern and morphology of tau aggregates in the mouse with the keto diet vs control?</a:t>
            </a:r>
            <a:endParaRPr kumimoji="1" lang="zh-CN" altLang="en-US" sz="2400" dirty="0">
              <a:latin typeface="+mn-lt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ED0AD17-FD52-894B-9DDF-9F7FEC68B9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94068145"/>
              </p:ext>
            </p:extLst>
          </p:nvPr>
        </p:nvGraphicFramePr>
        <p:xfrm>
          <a:off x="1317702" y="1690688"/>
          <a:ext cx="9556595" cy="42895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67CDE16-F90D-7F4B-884F-783D3FC661AD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7609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7F4E2-969D-3F4C-A673-33290022B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51" y="487790"/>
            <a:ext cx="3151149" cy="2010084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Number of aggregates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5" name="Content Placeholder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45B8006E-4736-0C4E-94A1-19AC10D6E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3022" y="0"/>
            <a:ext cx="85725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2A6FE4-1055-054F-9422-73FD8909FF9E}"/>
              </a:ext>
            </a:extLst>
          </p:cNvPr>
          <p:cNvSpPr txBox="1"/>
          <p:nvPr/>
        </p:nvSpPr>
        <p:spPr>
          <a:xfrm>
            <a:off x="468351" y="2339333"/>
            <a:ext cx="2475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/>
              <a:t>(left) per </a:t>
            </a:r>
            <a:r>
              <a:rPr kumimoji="1" lang="en-US" altLang="zh-CN" dirty="0"/>
              <a:t>region</a:t>
            </a:r>
            <a:br>
              <a:rPr kumimoji="1" lang="en-US" altLang="zh-CN" sz="1800" dirty="0"/>
            </a:br>
            <a:r>
              <a:rPr kumimoji="1" lang="en-US" altLang="zh-CN" sz="1800" dirty="0"/>
              <a:t>(right) per mouse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51048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B8006E-4736-0C4E-94A1-19AC10D6E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094366" y="696235"/>
            <a:ext cx="10003268" cy="5465529"/>
          </a:xfrm>
        </p:spPr>
      </p:pic>
    </p:spTree>
    <p:extLst>
      <p:ext uri="{BB962C8B-B14F-4D97-AF65-F5344CB8AC3E}">
        <p14:creationId xmlns:p14="http://schemas.microsoft.com/office/powerpoint/2010/main" val="4086059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7F4E2-969D-3F4C-A673-33290022B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51" y="487790"/>
            <a:ext cx="3151149" cy="2010084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Average area of aggregates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B8006E-4736-0C4E-94A1-19AC10D6E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3363022" y="0"/>
            <a:ext cx="85725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2A6FE4-1055-054F-9422-73FD8909FF9E}"/>
              </a:ext>
            </a:extLst>
          </p:cNvPr>
          <p:cNvSpPr txBox="1"/>
          <p:nvPr/>
        </p:nvSpPr>
        <p:spPr>
          <a:xfrm>
            <a:off x="468351" y="2339333"/>
            <a:ext cx="2475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/>
              <a:t>(left) per image</a:t>
            </a:r>
            <a:br>
              <a:rPr kumimoji="1" lang="en-US" altLang="zh-CN" sz="1800" dirty="0"/>
            </a:br>
            <a:r>
              <a:rPr kumimoji="1" lang="en-US" altLang="zh-CN" sz="1800" dirty="0"/>
              <a:t>(right) per mouse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44990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7F4E2-969D-3F4C-A673-33290022B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352" y="487790"/>
            <a:ext cx="2810108" cy="2010084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Total area of aggregates on one well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B8006E-4736-0C4E-94A1-19AC10D6E9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363022" y="0"/>
            <a:ext cx="85725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2A6FE4-1055-054F-9422-73FD8909FF9E}"/>
              </a:ext>
            </a:extLst>
          </p:cNvPr>
          <p:cNvSpPr txBox="1"/>
          <p:nvPr/>
        </p:nvSpPr>
        <p:spPr>
          <a:xfrm>
            <a:off x="468351" y="2339333"/>
            <a:ext cx="2475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800" dirty="0"/>
              <a:t>(left) per image</a:t>
            </a:r>
            <a:br>
              <a:rPr kumimoji="1" lang="en-US" altLang="zh-CN" sz="1800" dirty="0"/>
            </a:br>
            <a:r>
              <a:rPr kumimoji="1" lang="en-US" altLang="zh-CN" sz="1800" dirty="0"/>
              <a:t>(right) per mouse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60822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1137</TotalTime>
  <Words>876</Words>
  <Application>Microsoft Macintosh PowerPoint</Application>
  <PresentationFormat>Widescreen</PresentationFormat>
  <Paragraphs>114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Office Theme</vt:lpstr>
      <vt:lpstr>Hek cell project report</vt:lpstr>
      <vt:lpstr>Dataset description</vt:lpstr>
      <vt:lpstr>*Supplementary Discussion 2 over SD vs SEM vs CI (During Oct 6 meeting):</vt:lpstr>
      <vt:lpstr>*Supplementary Discussion 2 over SD vs SEM vs CI (During Oct 6 meeting):</vt:lpstr>
      <vt:lpstr>Question: Is there any difference between the transcellular propagation pattern and morphology of tau aggregates in the mouse with the keto diet vs control?</vt:lpstr>
      <vt:lpstr>Number of aggregates </vt:lpstr>
      <vt:lpstr>PowerPoint Presentation</vt:lpstr>
      <vt:lpstr>Average area of aggregates </vt:lpstr>
      <vt:lpstr>Total area of aggregates on one well </vt:lpstr>
      <vt:lpstr>Total area of aggregates on one well/DAPI </vt:lpstr>
      <vt:lpstr>PowerPoint Presentation</vt:lpstr>
      <vt:lpstr>Average IntDen of aggregates </vt:lpstr>
      <vt:lpstr>Total IntDen of aggregates on one well </vt:lpstr>
      <vt:lpstr>Total IntDen of aggregates on one well/DAPI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Hek cell project report</dc:title>
  <dc:creator>Ningxin Kang</dc:creator>
  <cp:lastModifiedBy>Ningxin Kang</cp:lastModifiedBy>
  <cp:revision>10</cp:revision>
  <dcterms:created xsi:type="dcterms:W3CDTF">2022-10-10T05:40:24Z</dcterms:created>
  <dcterms:modified xsi:type="dcterms:W3CDTF">2022-10-11T00:37:54Z</dcterms:modified>
</cp:coreProperties>
</file>

<file path=docProps/thumbnail.jpeg>
</file>